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5" r:id="rId3"/>
    <p:sldId id="279" r:id="rId4"/>
    <p:sldId id="289" r:id="rId5"/>
    <p:sldId id="301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00" r:id="rId1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AD21-BB63-4525-BA7B-A4FCBE6C1B2E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8DF-0CA1-4CBF-8AA3-B61E877C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997-9568-48F9-9E00-673FEA41447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E55-1576-4531-927A-BB386BD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D30-97D6-4BDE-B910-041A69283165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10F5-134F-4B70-A062-717B00F6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263-06FE-442F-8E4D-7CBB9FDDD2FF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F93-D376-42A8-BFE4-81EC35F43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E7-F55E-4106-9609-E1FE8267AD03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2B30-6C17-4735-BB0C-4F6C58C2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DA3-93C5-481D-AE8A-BE2B2F57AE2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3540-0BFC-47B3-9A77-75E7DA57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F58-586A-45C3-B829-7900CF998AC1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70A-7FE2-47A2-A12E-6C426421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CEF3-2254-42CD-B84B-A8420ED5124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69C-25E9-4C69-A4B1-8AC156D6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26-741A-45F8-AC8B-A5A932556E7D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F22-E70B-44C1-B438-3EAB82A9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32963" y="58832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D7B-8DBB-4AEB-BBD2-263D67FBEC66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7085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2163" y="5883275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19D-1925-4D82-A4E2-6CC2A8BE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36C2-63D5-486D-952C-3000DA1AB47A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B770-97C3-421D-B366-AD4AFE13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C957-2DB8-455F-A663-CB4CABB2D313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C20-63BC-401E-B365-429D8B24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3FBB-4D1E-4C23-ABCC-10A6105A06D7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E64-04C3-47EC-9290-953463CA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C5B5-7EF6-4BBC-A6EB-7A4D68B0F962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0F2-AF54-4DCC-B673-5FA521DD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A396-0638-457A-878E-96A6CE952457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556-5D3C-4D71-B0FD-88A539E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91-7B9D-4129-9E01-A157AB141236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94F-B784-48C8-9E15-B975740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9E9A-F453-4252-8958-FE94C596C83B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FFB7-2F22-4324-B4D5-8A54B325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596F-11CB-4B73-85E7-398CCDD43153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CF60-4D29-40C9-86D7-5609B024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426234-9FD2-4F30-A1C9-27D0C1A765D6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2A8E64-33CE-4093-9CAC-E2432957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  <p:sldLayoutId id="2147483686" r:id="rId13"/>
    <p:sldLayoutId id="2147483700" r:id="rId14"/>
    <p:sldLayoutId id="2147483685" r:id="rId15"/>
    <p:sldLayoutId id="2147483684" r:id="rId16"/>
    <p:sldLayoutId id="2147483683" r:id="rId17"/>
    <p:sldLayoutId id="2147483696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123" y="0"/>
            <a:ext cx="7709207" cy="1721922"/>
          </a:xfrm>
        </p:spPr>
        <p:txBody>
          <a:bodyPr>
            <a:normAutofit fontScale="90000"/>
          </a:bodyPr>
          <a:lstStyle/>
          <a:p>
            <a:pPr lvl="0" algn="ctr" defTabSz="914400"/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общеобразовательное учреждение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Чукотского автономного округа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«Чукотский окружной профильный лицей»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</a:br>
            <a:endParaRPr lang="ru-RU" sz="2200" dirty="0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625" y="4552950"/>
            <a:ext cx="4519613" cy="1946275"/>
          </a:xfrm>
        </p:spPr>
        <p:txBody>
          <a:bodyPr/>
          <a:lstStyle/>
          <a:p>
            <a:endParaRPr lang="ru-RU" altLang="ru-RU" sz="2400" dirty="0" smtClean="0">
              <a:latin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98924" y="2446317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4442" y="2332918"/>
            <a:ext cx="9464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«А» класса»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5" y="3937676"/>
            <a:ext cx="5058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/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</a:t>
            </a:r>
          </a:p>
          <a:p>
            <a:pPr lvl="0"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8 «А» класса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6" y="-2"/>
            <a:ext cx="4294785" cy="243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2113806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24359" y="201883"/>
            <a:ext cx="5981594" cy="5902034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Айвакова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Дмитриевна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Шила одежду для фронта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2" y="4594637"/>
            <a:ext cx="56959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 b="18615"/>
          <a:stretch/>
        </p:blipFill>
        <p:spPr>
          <a:xfrm rot="5400000">
            <a:off x="2200825" y="704983"/>
            <a:ext cx="3336324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2113806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24359" y="201883"/>
            <a:ext cx="5981594" cy="5902034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Коранаут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Помогала строить трассу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Алсиб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7" y="4915271"/>
            <a:ext cx="56959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14978"/>
          <a:stretch/>
        </p:blipFill>
        <p:spPr>
          <a:xfrm>
            <a:off x="2202983" y="117639"/>
            <a:ext cx="3336324" cy="47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7"/>
            <a:ext cx="8439171" cy="1815419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Джикаева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Екатерина Андреевна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61963" y="344281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2113806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29549" y="451263"/>
            <a:ext cx="5747656" cy="6103917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Подковыров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ригорьевич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мая 1914 – 25 ноября 1985)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Ставропольском крае.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разведчиком.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войне был ранен, получил осколки в ногу.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Великой Отечественной Войны.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станице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Бессергеневская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Ростовской области.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2" y="4594637"/>
            <a:ext cx="556689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17541" r="19204" b="43296"/>
          <a:stretch/>
        </p:blipFill>
        <p:spPr>
          <a:xfrm>
            <a:off x="2049794" y="0"/>
            <a:ext cx="3757239" cy="4465122"/>
          </a:xfrm>
        </p:spPr>
      </p:pic>
    </p:spTree>
    <p:extLst>
      <p:ext uri="{BB962C8B-B14F-4D97-AF65-F5344CB8AC3E}">
        <p14:creationId xmlns:p14="http://schemas.microsoft.com/office/powerpoint/2010/main" val="79572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21" y="2297624"/>
            <a:ext cx="10018712" cy="1752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помню! Я горжусь!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4791229"/>
            <a:ext cx="8114479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172733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151128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Баранова Елизавета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8 «А» класс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61963" y="344281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2113806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58297" y="201883"/>
            <a:ext cx="5747656" cy="5902034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Ятманов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Кузьма Егорович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(1908 – 1941)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селе Нижний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Темерсаны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Ульяновской области.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солдатом (рядовым).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пленен 24 августа 1941 года в городе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Желобине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5 декабря 1941 года.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6"/>
          <a:stretch/>
        </p:blipFill>
        <p:spPr>
          <a:xfrm>
            <a:off x="2049796" y="403761"/>
            <a:ext cx="4042246" cy="4612203"/>
          </a:xfrm>
        </p:spPr>
      </p:pic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9" y="5164653"/>
            <a:ext cx="56959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9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151128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Горбатова Мария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8 «А» класс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61963" y="344281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65551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27565" y="11877"/>
            <a:ext cx="9619012" cy="18288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Гумин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Иов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Иович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рождения неизвестна)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2583" y="2051463"/>
            <a:ext cx="9249613" cy="22592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Иович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попал в плен в возрасте 18 лет, затем сбежал из плена.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возрасте 94 лет.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948" y="4710869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151128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Барсуков Юрий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8 «А» класс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61963" y="344281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65551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27565" y="11877"/>
            <a:ext cx="9619012" cy="18288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Фауль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Мустафин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(годы жизни неизвестны)</a:t>
            </a:r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2583" y="2051463"/>
            <a:ext cx="9249613" cy="22592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году участвовал в Финской войне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ушёл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 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Великой Отечественной войны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8938" y="4791229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1511288"/>
          </a:xfrm>
        </p:spPr>
        <p:txBody>
          <a:bodyPr>
            <a:normAutofit/>
          </a:bodyPr>
          <a:lstStyle/>
          <a:p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Етынкеу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Арина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8 «А» класс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61963" y="344281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463" y="201882"/>
            <a:ext cx="5296498" cy="2113806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58297" y="201883"/>
            <a:ext cx="5747656" cy="5902034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Ателькун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Иванович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004266" cy="1192193"/>
          </a:xfrm>
          <a:prstGeom prst="rect">
            <a:avLst/>
          </a:prstGeom>
          <a:noFill/>
        </p:spPr>
      </p:pic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2" y="4594637"/>
            <a:ext cx="56959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 b="22077"/>
          <a:stretch/>
        </p:blipFill>
        <p:spPr>
          <a:xfrm>
            <a:off x="2227475" y="528825"/>
            <a:ext cx="3336324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258</Words>
  <Application>Microsoft Office PowerPoint</Application>
  <PresentationFormat>Широкоэкранный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Параллакс</vt:lpstr>
      <vt:lpstr>    Государственное автономное общеобразовательное учреждение Чукотского автономного округа «Чукотский окружной профильный лицей»  </vt:lpstr>
      <vt:lpstr>Баранова Елизавета 8 «А» класс</vt:lpstr>
      <vt:lpstr>  </vt:lpstr>
      <vt:lpstr>Горбатова Мария 8 «А» класс</vt:lpstr>
      <vt:lpstr>  </vt:lpstr>
      <vt:lpstr>Барсуков Юрий 8 «А» класс</vt:lpstr>
      <vt:lpstr>  </vt:lpstr>
      <vt:lpstr>Етынкеу Арина 8 «А» класс</vt:lpstr>
      <vt:lpstr>  </vt:lpstr>
      <vt:lpstr>  </vt:lpstr>
      <vt:lpstr>  </vt:lpstr>
      <vt:lpstr>Джикаева  Екатерина Андреевна</vt:lpstr>
      <vt:lpstr>  </vt:lpstr>
      <vt:lpstr>Я помню! Я горжусь!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Государственное общеобразовательное учреждение Школа 2075/ШО 4   Бессмертный полк нашего класса</dc:title>
  <dc:creator>Наталья Устинова</dc:creator>
  <cp:lastModifiedBy>Джикаева Е.А.</cp:lastModifiedBy>
  <cp:revision>84</cp:revision>
  <cp:lastPrinted>2019-04-23T23:02:42Z</cp:lastPrinted>
  <dcterms:created xsi:type="dcterms:W3CDTF">2016-12-17T20:32:17Z</dcterms:created>
  <dcterms:modified xsi:type="dcterms:W3CDTF">2021-05-03T23:57:04Z</dcterms:modified>
</cp:coreProperties>
</file>