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6" r:id="rId3"/>
    <p:sldId id="270" r:id="rId4"/>
    <p:sldId id="300" r:id="rId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AD21-BB63-4525-BA7B-A4FCBE6C1B2E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38DF-0CA1-4CBF-8AA3-B61E877C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4997-9568-48F9-9E00-673FEA41447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2E55-1576-4531-927A-BB386BD7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0D30-97D6-4BDE-B910-041A69283165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10F5-134F-4B70-A062-717B00F6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263-06FE-442F-8E4D-7CBB9FDDD2FF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F93-D376-42A8-BFE4-81EC35F43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A2E7-F55E-4106-9609-E1FE8267AD0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2B30-6C17-4735-BB0C-4F6C58C2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9DA3-93C5-481D-AE8A-BE2B2F57AE2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3540-0BFC-47B3-9A77-75E7DA57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0F58-586A-45C3-B829-7900CF998AC1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C70A-7FE2-47A2-A12E-6C426421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CEF3-2254-42CD-B84B-A8420ED5124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69C-25E9-4C69-A4B1-8AC156D6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F26-741A-45F8-AC8B-A5A932556E7D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7F22-E70B-44C1-B438-3EAB82A9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32963" y="588327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AD7B-8DBB-4AEB-BBD2-263D67FBEC6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7085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2163" y="5883275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919D-1925-4D82-A4E2-6CC2A8BE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36C2-63D5-486D-952C-3000DA1AB47A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B770-97C3-421D-B366-AD4AFE13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C957-2DB8-455F-A663-CB4CABB2D31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C20-63BC-401E-B365-429D8B24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3FBB-4D1E-4C23-ABCC-10A6105A06D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E64-04C3-47EC-9290-953463CA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C5B5-7EF6-4BBC-A6EB-7A4D68B0F962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60F2-AF54-4DCC-B673-5FA521DD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A396-0638-457A-878E-96A6CE95245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D556-5D3C-4D71-B0FD-88A539E4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591-7B9D-4129-9E01-A157AB14123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94F-B784-48C8-9E15-B9757400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9E9A-F453-4252-8958-FE94C596C83B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FFB7-2F22-4324-B4D5-8A54B325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596F-11CB-4B73-85E7-398CCDD4315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CF60-4D29-40C9-86D7-5609B024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F426234-9FD2-4F30-A1C9-27D0C1A765D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02A8E64-33CE-4093-9CAC-E24329573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9" r:id="rId12"/>
    <p:sldLayoutId id="2147483686" r:id="rId13"/>
    <p:sldLayoutId id="2147483700" r:id="rId14"/>
    <p:sldLayoutId id="2147483685" r:id="rId15"/>
    <p:sldLayoutId id="2147483684" r:id="rId16"/>
    <p:sldLayoutId id="2147483683" r:id="rId17"/>
    <p:sldLayoutId id="2147483696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6123" y="0"/>
            <a:ext cx="7709207" cy="1721922"/>
          </a:xfrm>
        </p:spPr>
        <p:txBody>
          <a:bodyPr>
            <a:normAutofit fontScale="90000"/>
          </a:bodyPr>
          <a:lstStyle/>
          <a:p>
            <a:pPr lvl="0" algn="ctr" defTabSz="914400"/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общеобразовательное учреждение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Чукотского автономного округа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«Чукотский окружной профильный лицей»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</a:br>
            <a:endParaRPr lang="ru-RU" sz="2200" dirty="0" smtClean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2625" y="4552950"/>
            <a:ext cx="4519613" cy="1946275"/>
          </a:xfrm>
        </p:spPr>
        <p:txBody>
          <a:bodyPr/>
          <a:lstStyle/>
          <a:p>
            <a:endParaRPr lang="ru-RU" altLang="ru-RU" sz="2400" dirty="0" smtClean="0">
              <a:latin typeface="Times New Roman" pitchFamily="18" charset="0"/>
            </a:endParaRP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98924" y="2446317"/>
            <a:ext cx="6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6439" y="2332918"/>
            <a:ext cx="905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 10«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»класса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15" y="3937676"/>
            <a:ext cx="5058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</a:t>
            </a: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«Г»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6" y="-2"/>
            <a:ext cx="4294785" cy="243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8"/>
            <a:ext cx="8439171" cy="1511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Наминов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Наран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 «Г»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342900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1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61963" y="3429002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833680" y="3429000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5924550" y="0"/>
            <a:ext cx="6267450" cy="685800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МАРТЫНОВИЧ САНДЖИРОВ,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 27 СЕНТЯБЯ 1921 ГОДУ.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МАРТЫНОВИЧ САНДЖИРОВ РОДЛСЯ  В СЕЛЕ ЦАГАН-НУР В ОКТЯБРЬСКОМ РАЙОНЕ  КАЛМЫЦКОЙ АССР. В ИЮНЕ 1941 ГОДА НИКОЛАЙ САНДЖИРОВ ЗАКОНЧИЛ  ПЕДОГАГИЧЕСКОЕ УЧИЛИЩЕ  В ДУБОВКЕ. В САМОМ НАЧАЛЕ ВЕЛИКОЙ ОТЕЧЕСТВЕННОЙ ВОЙНЫ  ПОСТУПИЛ В ВОЕННО-ИНЖЕНЕРСКОЕ УЧИЛИЩЕ В ИРСКУТСКЕ, КОТОРОЕ ЗАКОНЧИЛ В ФЕВРАЛЕ 1942 ГОДА В ЗВАНИИ ЛЕЙТЕНАНТ.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ОРДЕН КРАСНОЙ ЗВЕЗДЫ НИКОЛАЙ САНДЖИРОВ ПОЛУЧИЛ ЗА МИГИРОВАНИЕ ПЕРЕДНЕГО КРАЯ ОБОРОНЫ НОВОРОССИЙСКА. ВО ВРЕМЯ НАСТУПЛЕНИЯ СОВЕТСКИХ ВОЙСК В АВГУСТЕ 1943 ГОДА ВЗВОД НИКОЛАЯ МАРТЫНОВА РАЗМИНИРОВАЛ БОЛЕЕ 7 ТЫСЯЧ МИН.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ФОРСИРОВАНИЯ ДНЕПРА ВЗВОД НИКОЛАЯ САНДЖИРОВА ПОД СИЛЬНМ ОГНЕМ ПРОТИВНИКА НА ТРЕХ ЛОДКАХ СДЕЛАЛ 408 РЕЙСОВ И ПЕРЕПРАВИЛ  НА ПРОТИВОПОЛОЖНЫЙ БЕРЕГ РЕКИ 6930 ЧЕЛОВЕК, 80 ТОНН БОЕПРИПАСОВ, 16 ПУШЕК, 698 ТОНН ПОДОВОЛЬСТВИЯ, 620 МИН, 8 МИНОМЕОВ И 19 ПОВОЗОК.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МАРТЫНОВИЧ САНДЖИРОВ ПОГИБ 18 АВГУСТА 1944 ГОДА В ПОЛЬШЕ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ПОЛУЧИЛ ОРДЕН  ЗОЛОТОЙ ЗВЕЗДЫ 3 ИЮЛЯ 1944  ГОДА ЗА ХРАБРОСТЬ И ОТВАГУ, ОРДЕН ЛЕНИНА, 2 ОРЕНА КРАСНОЙ ЗВЕЗДЫ, ОРДЕН АЛЕКСАНДРА НЕВСКОГО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3053" y="335666"/>
            <a:ext cx="4338148" cy="63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0" y="-1"/>
            <a:ext cx="1848596" cy="109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821" y="2297624"/>
            <a:ext cx="10018712" cy="17526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4791229"/>
            <a:ext cx="8114479" cy="164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172733"/>
            <a:ext cx="811447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229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Times New Roman</vt:lpstr>
      <vt:lpstr>Параллакс</vt:lpstr>
      <vt:lpstr>    Государственное автономное общеобразовательное учреждение Чукотского автономного округа «Чукотский окружной профильный лицей»  </vt:lpstr>
      <vt:lpstr>Наминов Наран 10 «Г» класс</vt:lpstr>
      <vt:lpstr>Презентация PowerPoint</vt:lpstr>
      <vt:lpstr>Спасибо за внимание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г.Москвы Государственное общеобразовательное учреждение Школа 2075/ШО 4   Бессмертный полк нашего класса</dc:title>
  <dc:creator>Наталья Устинова</dc:creator>
  <cp:lastModifiedBy>Опытный гость</cp:lastModifiedBy>
  <cp:revision>77</cp:revision>
  <cp:lastPrinted>2019-04-23T23:02:42Z</cp:lastPrinted>
  <dcterms:created xsi:type="dcterms:W3CDTF">2016-12-17T20:32:17Z</dcterms:created>
  <dcterms:modified xsi:type="dcterms:W3CDTF">2021-04-28T23:14:25Z</dcterms:modified>
</cp:coreProperties>
</file>