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321" r:id="rId3"/>
    <p:sldId id="314" r:id="rId4"/>
    <p:sldId id="290" r:id="rId5"/>
    <p:sldId id="300" r:id="rId6"/>
    <p:sldId id="291" r:id="rId7"/>
    <p:sldId id="298" r:id="rId8"/>
    <p:sldId id="340" r:id="rId9"/>
    <p:sldId id="301" r:id="rId10"/>
    <p:sldId id="303" r:id="rId11"/>
    <p:sldId id="304" r:id="rId12"/>
    <p:sldId id="336" r:id="rId13"/>
    <p:sldId id="305" r:id="rId14"/>
    <p:sldId id="34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B6599-CDCC-4B31-969E-3F27AC5168E3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05A21-1FD0-4752-A0E8-8260DAE07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05A21-1FD0-4752-A0E8-8260DAE07E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76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34D-2BCE-470A-A23A-D5C95EC0FDD3}" type="datetime1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5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5FF2-937E-4664-87AE-CD0B6F993902}" type="datetime1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0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B9A7-6759-4B87-9E0E-2985A0EA3A20}" type="datetime1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7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8136-12EA-4556-A4B2-845ED7A02003}" type="datetime1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9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44F0-184A-4928-B3EB-E9A88B576500}" type="datetime1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DF8-0876-44E2-92CF-C0742B9B3493}" type="datetime1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88DE-8B2D-4BA9-9445-61FF716A1E2C}" type="datetime1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93D5-7DDC-406B-91DE-AFC3E0F84E2F}" type="datetime1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2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A26B-C7BB-4D16-A6C5-3C84FC300BD6}" type="datetime1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1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FCCB-C315-4E27-B180-A020276004DA}" type="datetime1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5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8E94-1921-4C25-8BA8-79802199FF09}" type="datetime1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45B30-2634-4873-900D-22CF11323F96}" type="datetime1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18039-9AC6-44D8-AECD-4F44C004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2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2431" y="147857"/>
            <a:ext cx="10215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2021-2022 учебному году учащиеся кружка «Я конструирую робота» помимо конструирования роботов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 EV3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также занимались отработкой навыков пилотирования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квадракоптеров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пока позволяла погода.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53" y="2269166"/>
            <a:ext cx="4209429" cy="43558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4" y="2269166"/>
            <a:ext cx="7695325" cy="435584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5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" y="83124"/>
            <a:ext cx="11968948" cy="677487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8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2863156"/>
            <a:ext cx="6260203" cy="3521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69" y="2863156"/>
            <a:ext cx="5316991" cy="299080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5" y="2687783"/>
            <a:ext cx="52647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2021-2022 учебному году учащиеся кружка продолжили обучение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созданию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компьютерных трехмерных моделей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планируют печатать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 на 3D-принтере. С помощью 3D принтера для обучающихся становится возможным разрабатывать дизайн предметов, которые невозможно произвести даже с помощью станков.  Почти все, что можно нарисовать на компьютере в 3D программе, может быть воплощено в  жизнь.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31" y="2883727"/>
            <a:ext cx="5585114" cy="308598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5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" descr="blob:https://web.whatsapp.com/a9751f42-38f8-4978-b1b2-069d54e821e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32" y="2301785"/>
            <a:ext cx="3738502" cy="4524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18104"/>
          <a:stretch/>
        </p:blipFill>
        <p:spPr>
          <a:xfrm>
            <a:off x="7886406" y="2270304"/>
            <a:ext cx="3694023" cy="4587696"/>
          </a:xfrm>
          <a:prstGeom prst="rect">
            <a:avLst/>
          </a:prstGeom>
        </p:spPr>
      </p:pic>
      <p:sp>
        <p:nvSpPr>
          <p:cNvPr id="10" name="AutoShape 4" descr="blob:https://web.whatsapp.com/3f77e14c-c783-45a8-ab9c-1a243b8a53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blob:https://web.whatsapp.com/3f77e14c-c783-45a8-ab9c-1a243b8a532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13719" y="2949751"/>
            <a:ext cx="74789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ru-RU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бъединение </a:t>
            </a:r>
          </a:p>
          <a:p>
            <a:pPr algn="ctr"/>
            <a:r>
              <a:rPr lang="ru-RU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«Я конструирую робота»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3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6035" b="15951"/>
          <a:stretch/>
        </p:blipFill>
        <p:spPr>
          <a:xfrm rot="10800000">
            <a:off x="100359" y="78059"/>
            <a:ext cx="3735659" cy="2849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0"/>
          <a:stretch/>
        </p:blipFill>
        <p:spPr>
          <a:xfrm rot="10800000">
            <a:off x="8017726" y="78059"/>
            <a:ext cx="4092497" cy="2849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4241" y="2927863"/>
            <a:ext cx="4712631" cy="35263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36019" y="767642"/>
            <a:ext cx="4181707" cy="181588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Рабочее совещание </a:t>
            </a:r>
          </a:p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педагогов </a:t>
            </a:r>
          </a:p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«Точки роста» </a:t>
            </a:r>
          </a:p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итогам 1 триместра</a:t>
            </a:r>
            <a:endParaRPr lang="ru-RU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6872" y="2927863"/>
            <a:ext cx="4712630" cy="352634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3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70" y="818021"/>
            <a:ext cx="9798694" cy="59662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94979" y="170484"/>
            <a:ext cx="7486185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Окружной фестиваль робототехники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2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32797" y="225902"/>
            <a:ext cx="7486185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Окружной фестиваль робототехники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4217" y="2770909"/>
            <a:ext cx="96704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кружка «Я конструирую робота»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приняли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окружном фестивале робототехники (с 8 по 21 ноября 2021 года)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турнирной части Фестиваля проводятся следующие соревнования: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Сборка мобильной платформы;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Форсаж;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Кегельринг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Шагающие роботы;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Фристайл.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Фестиваля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Лицея заняла 3 место из 23 команд.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учетом складывающейся эпидемиологической ситуации принято решение о проведении Фестиваля в дистанционной форме (как ранее в 2020 году).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9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4" y="508001"/>
            <a:ext cx="10748037" cy="608379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9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" y="293914"/>
            <a:ext cx="11077303" cy="6270171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0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1215" y="1731737"/>
            <a:ext cx="4438072" cy="5648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" y="2336798"/>
            <a:ext cx="5914252" cy="4438073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7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83" y="3429000"/>
            <a:ext cx="4997669" cy="3024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2816263"/>
            <a:ext cx="6425342" cy="3636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83" y="108155"/>
            <a:ext cx="4997669" cy="3158887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образования гуманитарного и цифрового профилей «Точка роста» на базе "Чукотского окружного профильного лицея"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09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456</Words>
  <Application>Microsoft Office PowerPoint</Application>
  <PresentationFormat>Широкоэкранный</PresentationFormat>
  <Paragraphs>27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Котченко Е.А.</dc:creator>
  <cp:lastModifiedBy>admin</cp:lastModifiedBy>
  <cp:revision>63</cp:revision>
  <dcterms:created xsi:type="dcterms:W3CDTF">2021-11-30T02:17:23Z</dcterms:created>
  <dcterms:modified xsi:type="dcterms:W3CDTF">2021-12-23T02:51:55Z</dcterms:modified>
</cp:coreProperties>
</file>