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86" r:id="rId3"/>
    <p:sldId id="270" r:id="rId4"/>
    <p:sldId id="307" r:id="rId5"/>
    <p:sldId id="308" r:id="rId6"/>
    <p:sldId id="309" r:id="rId7"/>
    <p:sldId id="287" r:id="rId8"/>
    <p:sldId id="271" r:id="rId9"/>
    <p:sldId id="310" r:id="rId10"/>
    <p:sldId id="293" r:id="rId11"/>
    <p:sldId id="311" r:id="rId12"/>
    <p:sldId id="312" r:id="rId13"/>
    <p:sldId id="313" r:id="rId14"/>
    <p:sldId id="304" r:id="rId15"/>
    <p:sldId id="305" r:id="rId16"/>
    <p:sldId id="306" r:id="rId17"/>
    <p:sldId id="300" r:id="rId18"/>
  </p:sldIdLst>
  <p:sldSz cx="12192000" cy="6858000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dro" initials="M" lastIdx="2" clrIdx="0">
    <p:extLst>
      <p:ext uri="{19B8F6BF-5375-455C-9EA6-DF929625EA0E}">
        <p15:presenceInfo xmlns:p15="http://schemas.microsoft.com/office/powerpoint/2012/main" userId="Mud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8T21:05:05.938" idx="2">
    <p:pos x="10" y="10"/>
    <p:text/>
    <p:extLst>
      <p:ext uri="{C676402C-5697-4E1C-873F-D02D1690AC5C}">
        <p15:threadingInfo xmlns:p15="http://schemas.microsoft.com/office/powerpoint/2012/main" timeZoneBias="-7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46100" y="-4763"/>
            <a:ext cx="5014913" cy="6862763"/>
            <a:chOff x="2928938" y="-4763"/>
            <a:chExt cx="5014912" cy="6862763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>
                <a:gd name="T0" fmla="*/ 0 w 670"/>
                <a:gd name="T1" fmla="*/ 0 h 1753"/>
                <a:gd name="T2" fmla="*/ 670 w 670"/>
                <a:gd name="T3" fmla="*/ 1753 h 1753"/>
              </a:gdLst>
              <a:ahLst/>
              <a:cxnLst>
                <a:cxn ang="0">
                  <a:pos x="0" y="1696"/>
                </a:cxn>
                <a:cxn ang="0">
                  <a:pos x="225" y="1753"/>
                </a:cxn>
                <a:cxn ang="0">
                  <a:pos x="670" y="0"/>
                </a:cxn>
                <a:cxn ang="0">
                  <a:pos x="430" y="0"/>
                </a:cxn>
                <a:cxn ang="0">
                  <a:pos x="0" y="1696"/>
                </a:cxn>
              </a:cxnLst>
              <a:rect l="T0" t="T1" r="T2" b="T3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2928938" y="-4763"/>
              <a:ext cx="1035050" cy="2673351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" name="Freeform 9"/>
            <p:cNvSpPr/>
            <p:nvPr/>
          </p:nvSpPr>
          <p:spPr bwMode="auto">
            <a:xfrm>
              <a:off x="2928938" y="2582863"/>
              <a:ext cx="2693987" cy="4275137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8" name="Freeform 10"/>
            <p:cNvSpPr/>
            <p:nvPr/>
          </p:nvSpPr>
          <p:spPr bwMode="auto">
            <a:xfrm>
              <a:off x="3371851" y="2692400"/>
              <a:ext cx="3332161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9" name="Freeform 11"/>
            <p:cNvSpPr/>
            <p:nvPr/>
          </p:nvSpPr>
          <p:spPr bwMode="auto">
            <a:xfrm>
              <a:off x="3367088" y="2687638"/>
              <a:ext cx="4576762" cy="4170362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" name="Freeform 12"/>
            <p:cNvSpPr/>
            <p:nvPr/>
          </p:nvSpPr>
          <p:spPr bwMode="auto">
            <a:xfrm>
              <a:off x="2928938" y="2578100"/>
              <a:ext cx="3584574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7AD21-BB63-4525-BA7B-A4FCBE6C1B2E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3" y="5883275"/>
            <a:ext cx="4324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838DF-0CA1-4CBF-8AA3-B61E877CB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24997-9568-48F9-9E00-673FEA41447C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2E55-1576-4531-927A-BB386BD7F0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80D30-97D6-4BDE-B910-041A69283165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F10F5-134F-4B70-A062-717B00F6DD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1598613" y="8636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893425" y="28194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7D263-06FE-442F-8E4D-7CBB9FDDD2FF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21F93-D376-42A8-BFE4-81EC35F432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1A2E7-F55E-4106-9609-E1FE8267AD03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02B30-6C17-4735-BB0C-4F6C58C2F9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1598613" y="8636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893425" y="28194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E9DA3-93C5-481D-AE8A-BE2B2F57AE2C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3540-0BFC-47B3-9A77-75E7DA574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30F58-586A-45C3-B829-7900CF998AC1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7C70A-7FE2-47A2-A12E-6C4264216B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9CEF3-2254-42CD-B84B-A8420ED5124C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8D69C-25E9-4C69-A4B1-8AC156D60C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34F26-741A-45F8-AC8B-A5A932556E7D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E7F22-E70B-44C1-B438-3EAB82A93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17526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4313" y="2667000"/>
            <a:ext cx="10018712" cy="3124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732963" y="5883275"/>
            <a:ext cx="1143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3AD7B-8DBB-4AEB-BBD2-263D67FBEC66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71750" y="5883275"/>
            <a:ext cx="70850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52163" y="5883275"/>
            <a:ext cx="5508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F919D-1925-4D82-A4E2-6CC2A8BEBF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F36C2-63D5-486D-952C-3000DA1AB47A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2163" y="5867400"/>
            <a:ext cx="5508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5B770-97C3-421D-B366-AD4AFE1314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7C957-2DB8-455F-A663-CB4CABB2D313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5C20-63BC-401E-B365-429D8B24D8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C3FBB-4D1E-4C23-ABCC-10A6105A06D7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50E64-04C3-47EC-9290-953463CA3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0C5B5-7EF6-4BBC-A6EB-7A4D68B0F962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160F2-AF54-4DCC-B673-5FA521DD14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CA396-0638-457A-878E-96A6CE952457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0D556-5D3C-4D71-B0FD-88A539E4C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5591-7B9D-4129-9E01-A157AB141236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8594F-B784-48C8-9E15-B975740029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79E9A-F453-4252-8958-FE94C596C83B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AFFB7-2F22-4324-B4D5-8A54B3259E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2596F-11CB-4B73-85E7-398CCDD43153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2CF60-4D29-40C9-86D7-5609B0242F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150813" y="0"/>
            <a:ext cx="2436812" cy="6858000"/>
            <a:chOff x="1320800" y="0"/>
            <a:chExt cx="2436813" cy="6858001"/>
          </a:xfrm>
        </p:grpSpPr>
        <p:sp>
          <p:nvSpPr>
            <p:cNvPr id="1032" name="Freeform 6"/>
            <p:cNvSpPr>
              <a:spLocks/>
            </p:cNvSpPr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>
                <a:gd name="T0" fmla="*/ 0 w 707"/>
                <a:gd name="T1" fmla="*/ 0 h 3357"/>
                <a:gd name="T2" fmla="*/ 707 w 707"/>
                <a:gd name="T3" fmla="*/ 3357 h 3357"/>
              </a:gdLst>
              <a:ahLst/>
              <a:cxnLst>
                <a:cxn ang="0">
                  <a:pos x="0" y="3330"/>
                </a:cxn>
                <a:cxn ang="0">
                  <a:pos x="156" y="3357"/>
                </a:cxn>
                <a:cxn ang="0">
                  <a:pos x="707" y="0"/>
                </a:cxn>
                <a:cxn ang="0">
                  <a:pos x="547" y="0"/>
                </a:cxn>
                <a:cxn ang="0">
                  <a:pos x="0" y="3330"/>
                </a:cxn>
              </a:cxnLst>
              <a:rect l="T0" t="T1" r="T2" b="T3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1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1"/>
              <a:ext cx="1228726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7" y="5291139"/>
              <a:ext cx="1495426" cy="1566862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7" y="5286376"/>
              <a:ext cx="2130426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1"/>
              <a:ext cx="1695451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484313" y="685800"/>
            <a:ext cx="1001871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84313" y="2667000"/>
            <a:ext cx="1001871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963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7F426234-9FD2-4F30-A1C9-27D0C1A765D6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1750" y="5883275"/>
            <a:ext cx="7085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2163" y="5883275"/>
            <a:ext cx="550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F02A8E64-33CE-4093-9CAC-E24329573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5" r:id="rId3"/>
    <p:sldLayoutId id="2147483694" r:id="rId4"/>
    <p:sldLayoutId id="2147483693" r:id="rId5"/>
    <p:sldLayoutId id="2147483692" r:id="rId6"/>
    <p:sldLayoutId id="2147483691" r:id="rId7"/>
    <p:sldLayoutId id="2147483690" r:id="rId8"/>
    <p:sldLayoutId id="2147483689" r:id="rId9"/>
    <p:sldLayoutId id="2147483688" r:id="rId10"/>
    <p:sldLayoutId id="2147483687" r:id="rId11"/>
    <p:sldLayoutId id="2147483699" r:id="rId12"/>
    <p:sldLayoutId id="2147483686" r:id="rId13"/>
    <p:sldLayoutId id="2147483700" r:id="rId14"/>
    <p:sldLayoutId id="2147483685" r:id="rId15"/>
    <p:sldLayoutId id="2147483684" r:id="rId16"/>
    <p:sldLayoutId id="2147483683" r:id="rId17"/>
    <p:sldLayoutId id="2147483696" r:id="rId18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rgbClr val="7C240B"/>
        </a:buClr>
        <a:buSzPct val="14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rgbClr val="7C240B"/>
        </a:buClr>
        <a:buSzPct val="14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rgbClr val="7C240B"/>
        </a:buClr>
        <a:buSzPct val="145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rgbClr val="7C240B"/>
        </a:buClr>
        <a:buSzPct val="145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rgbClr val="7C240B"/>
        </a:buClr>
        <a:buSzPct val="145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56123" y="0"/>
            <a:ext cx="7709207" cy="1721922"/>
          </a:xfrm>
        </p:spPr>
        <p:txBody>
          <a:bodyPr>
            <a:normAutofit fontScale="90000"/>
          </a:bodyPr>
          <a:lstStyle/>
          <a:p>
            <a:pPr lvl="0" algn="ctr" defTabSz="914400"/>
            <a:r>
              <a:rPr lang="ru-RU" altLang="ru-RU" sz="2000" dirty="0">
                <a:ln>
                  <a:noFill/>
                </a:ln>
                <a:latin typeface="Times New Roman" pitchFamily="18" charset="0"/>
              </a:rPr>
              <a:t/>
            </a:r>
            <a:br>
              <a:rPr lang="ru-RU" altLang="ru-RU" sz="2000" dirty="0">
                <a:ln>
                  <a:noFill/>
                </a:ln>
                <a:latin typeface="Times New Roman" pitchFamily="18" charset="0"/>
              </a:rPr>
            </a:br>
            <a:r>
              <a:rPr lang="ru-RU" altLang="ru-RU" sz="2000" dirty="0">
                <a:ln>
                  <a:noFill/>
                </a:ln>
                <a:latin typeface="Times New Roman" pitchFamily="18" charset="0"/>
              </a:rPr>
              <a:t/>
            </a:r>
            <a:br>
              <a:rPr lang="ru-RU" altLang="ru-RU" sz="2000" dirty="0">
                <a:ln>
                  <a:noFill/>
                </a:ln>
                <a:latin typeface="Times New Roman" pitchFamily="18" charset="0"/>
              </a:rPr>
            </a:br>
            <a:r>
              <a:rPr lang="ru-RU" altLang="ru-RU" sz="2000" dirty="0">
                <a:ln>
                  <a:noFill/>
                </a:ln>
                <a:latin typeface="Times New Roman" pitchFamily="18" charset="0"/>
              </a:rPr>
              <a:t/>
            </a:r>
            <a:br>
              <a:rPr lang="ru-RU" altLang="ru-RU" sz="2000" dirty="0">
                <a:ln>
                  <a:noFill/>
                </a:ln>
                <a:latin typeface="Times New Roman" pitchFamily="18" charset="0"/>
              </a:rPr>
            </a:br>
            <a:r>
              <a:rPr lang="ru-RU" sz="4800" dirty="0">
                <a:ln>
                  <a:noFill/>
                </a:ln>
                <a:solidFill>
                  <a:srgbClr val="000000"/>
                </a:solidFill>
              </a:rPr>
              <a:t/>
            </a:r>
            <a:br>
              <a:rPr lang="ru-RU" sz="4800" dirty="0">
                <a:ln>
                  <a:noFill/>
                </a:ln>
                <a:solidFill>
                  <a:srgbClr val="000000"/>
                </a:solidFill>
              </a:rPr>
            </a:br>
            <a:r>
              <a:rPr lang="ru-RU" sz="2200" b="1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Государственное автономное общеобразовательное учреждение</a:t>
            </a:r>
            <a:r>
              <a:rPr lang="ru-RU" sz="2200" b="1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200" b="1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200" b="1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Чукотского автономного округа</a:t>
            </a:r>
            <a:r>
              <a:rPr lang="ru-RU" sz="2200" b="1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200" b="1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200" b="1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«Чукотский окружной профильный лицей»</a:t>
            </a:r>
            <a:r>
              <a:rPr lang="ru-RU" sz="2200" b="1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200" b="1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altLang="ru-RU" sz="2200" dirty="0">
                <a:ln>
                  <a:noFill/>
                </a:ln>
                <a:latin typeface="Times New Roman" pitchFamily="18" charset="0"/>
              </a:rPr>
              <a:t/>
            </a:r>
            <a:br>
              <a:rPr lang="ru-RU" altLang="ru-RU" sz="2200" dirty="0">
                <a:ln>
                  <a:noFill/>
                </a:ln>
                <a:latin typeface="Times New Roman" pitchFamily="18" charset="0"/>
              </a:rPr>
            </a:br>
            <a:endParaRPr lang="ru-RU" sz="2200" dirty="0">
              <a:ln>
                <a:noFill/>
              </a:ln>
            </a:endParaRPr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94359" y="4588042"/>
            <a:ext cx="4557880" cy="1911183"/>
          </a:xfrm>
        </p:spPr>
        <p:txBody>
          <a:bodyPr/>
          <a:lstStyle/>
          <a:p>
            <a:endParaRPr lang="ru-RU" altLang="ru-RU" sz="2400" dirty="0">
              <a:latin typeface="Times New Roman" pitchFamily="18" charset="0"/>
            </a:endParaRPr>
          </a:p>
          <a:p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98924" y="2446317"/>
            <a:ext cx="6531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668380" y="2332917"/>
            <a:ext cx="10230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«Бессмертный полк 9 «В» класса»</a:t>
            </a: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Администратор\Desktop\БЕССМЕРТНЫЙ ПОЛК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46" y="-2"/>
            <a:ext cx="4294785" cy="24306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дминистратор\Desktop\БЕССМЕРТНЫЙ ПОЛК\imag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9" y="-1"/>
            <a:ext cx="1595630" cy="949125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2809B0-0438-4F3B-943D-A71F6E2001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159" y="322107"/>
            <a:ext cx="3652838" cy="48600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43A243-29F7-435F-BCCC-F945C2882B17}"/>
              </a:ext>
            </a:extLst>
          </p:cNvPr>
          <p:cNvSpPr txBox="1"/>
          <p:nvPr/>
        </p:nvSpPr>
        <p:spPr>
          <a:xfrm>
            <a:off x="1067418" y="5809130"/>
            <a:ext cx="5719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Кузьмин Александр Ильич</a:t>
            </a:r>
          </a:p>
          <a:p>
            <a:r>
              <a:rPr lang="ru-RU" sz="2800" dirty="0"/>
              <a:t>Дата рождения</a:t>
            </a:r>
            <a:r>
              <a:rPr lang="en-US" sz="2800" dirty="0"/>
              <a:t>:</a:t>
            </a:r>
            <a:r>
              <a:rPr lang="ru-RU" sz="2800" dirty="0"/>
              <a:t> 14 января 1924г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7E473-08DF-4417-BC4C-34A7B7DE5781}"/>
              </a:ext>
            </a:extLst>
          </p:cNvPr>
          <p:cNvSpPr txBox="1"/>
          <p:nvPr/>
        </p:nvSpPr>
        <p:spPr>
          <a:xfrm>
            <a:off x="6213159" y="0"/>
            <a:ext cx="59788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Место рождения</a:t>
            </a:r>
            <a:r>
              <a:rPr lang="en-US" sz="2800" dirty="0"/>
              <a:t>: </a:t>
            </a:r>
            <a:r>
              <a:rPr lang="ru-RU" sz="2800" dirty="0"/>
              <a:t>Брянская обл. , Дубровский р-н, д. </a:t>
            </a:r>
            <a:r>
              <a:rPr lang="ru-RU" sz="2800" dirty="0" err="1"/>
              <a:t>Рековичи</a:t>
            </a:r>
            <a:endParaRPr lang="ru-RU" sz="2800" dirty="0"/>
          </a:p>
          <a:p>
            <a:r>
              <a:rPr lang="ru-RU" sz="2800" dirty="0"/>
              <a:t>Наименование награды</a:t>
            </a:r>
            <a:r>
              <a:rPr lang="en-US" sz="2800" dirty="0"/>
              <a:t>: </a:t>
            </a:r>
            <a:r>
              <a:rPr lang="ru-RU" sz="2800" dirty="0"/>
              <a:t>Орден Отечественной войны </a:t>
            </a:r>
            <a:r>
              <a:rPr lang="en-US" sz="2800" dirty="0"/>
              <a:t>II</a:t>
            </a:r>
            <a:r>
              <a:rPr lang="ru-RU" sz="2800" dirty="0"/>
              <a:t> степени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FEC48D-2EA1-49ED-9DD3-F0C7A6D93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418" y="1815882"/>
            <a:ext cx="3306741" cy="354084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2D6F5A-1FD2-4813-8526-1AAB521D2964}"/>
              </a:ext>
            </a:extLst>
          </p:cNvPr>
          <p:cNvSpPr txBox="1"/>
          <p:nvPr/>
        </p:nvSpPr>
        <p:spPr>
          <a:xfrm>
            <a:off x="1613647" y="0"/>
            <a:ext cx="106500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Степной Василий Тарасович</a:t>
            </a:r>
          </a:p>
          <a:p>
            <a:r>
              <a:rPr lang="ru-RU" sz="2800" dirty="0"/>
              <a:t>Дата рождения</a:t>
            </a:r>
            <a:r>
              <a:rPr lang="en-US" sz="2800" dirty="0"/>
              <a:t>: </a:t>
            </a:r>
            <a:r>
              <a:rPr lang="ru-RU" sz="2800" dirty="0"/>
              <a:t>8 марта 1907г</a:t>
            </a:r>
          </a:p>
          <a:p>
            <a:r>
              <a:rPr lang="ru-RU" sz="2800" dirty="0"/>
              <a:t>Место рождения</a:t>
            </a:r>
            <a:r>
              <a:rPr lang="en-US" sz="2800" dirty="0"/>
              <a:t>: </a:t>
            </a:r>
            <a:r>
              <a:rPr lang="ru-RU" sz="2800" dirty="0"/>
              <a:t>Брянская обл., Жуковский р-н, с. </a:t>
            </a:r>
            <a:r>
              <a:rPr lang="ru-RU" sz="2800" dirty="0" err="1"/>
              <a:t>Фошня</a:t>
            </a:r>
            <a:endParaRPr lang="ru-RU" sz="2800" dirty="0"/>
          </a:p>
          <a:p>
            <a:r>
              <a:rPr lang="ru-RU" sz="2800" dirty="0"/>
              <a:t>Звание</a:t>
            </a:r>
            <a:r>
              <a:rPr lang="en-US" sz="2800" dirty="0"/>
              <a:t>: </a:t>
            </a:r>
            <a:r>
              <a:rPr lang="ru-RU" sz="2800" dirty="0"/>
              <a:t>Сержант</a:t>
            </a:r>
          </a:p>
          <a:p>
            <a:r>
              <a:rPr lang="ru-RU" sz="2800" dirty="0"/>
              <a:t>Воинская часть</a:t>
            </a:r>
            <a:r>
              <a:rPr lang="en-US" sz="2800" dirty="0"/>
              <a:t>: </a:t>
            </a:r>
            <a:r>
              <a:rPr lang="ru-RU" sz="2800" dirty="0"/>
              <a:t>950 </a:t>
            </a:r>
            <a:r>
              <a:rPr lang="ru-RU" sz="2800" dirty="0" err="1"/>
              <a:t>сп</a:t>
            </a:r>
            <a:r>
              <a:rPr lang="ru-RU" sz="2800" dirty="0"/>
              <a:t> 262 </a:t>
            </a:r>
            <a:r>
              <a:rPr lang="ru-RU" sz="2800" dirty="0" err="1"/>
              <a:t>сд</a:t>
            </a:r>
            <a:r>
              <a:rPr lang="ru-RU" sz="2800" dirty="0"/>
              <a:t> 43 А </a:t>
            </a:r>
            <a:r>
              <a:rPr lang="ru-RU" sz="2800" dirty="0" err="1"/>
              <a:t>КалФ</a:t>
            </a:r>
            <a:endParaRPr lang="ru-RU" sz="2800" dirty="0"/>
          </a:p>
          <a:p>
            <a:r>
              <a:rPr lang="ru-RU" sz="2800" dirty="0"/>
              <a:t>Наименование наград</a:t>
            </a:r>
            <a:r>
              <a:rPr lang="en-US" sz="2800" dirty="0"/>
              <a:t>: </a:t>
            </a:r>
            <a:r>
              <a:rPr lang="ru-RU" sz="2800" dirty="0"/>
              <a:t>Медаль </a:t>
            </a:r>
            <a:r>
              <a:rPr lang="en-US" sz="2800" dirty="0"/>
              <a:t>“</a:t>
            </a:r>
            <a:r>
              <a:rPr lang="ru-RU" sz="2800" dirty="0"/>
              <a:t>За отвагу</a:t>
            </a:r>
            <a:r>
              <a:rPr lang="en-US" sz="2800" dirty="0"/>
              <a:t>”</a:t>
            </a:r>
            <a:r>
              <a:rPr lang="ru-RU" sz="2800" dirty="0"/>
              <a:t>, Медаль </a:t>
            </a:r>
            <a:r>
              <a:rPr lang="en-US" sz="2800" dirty="0"/>
              <a:t>“</a:t>
            </a:r>
            <a:r>
              <a:rPr lang="ru-RU" sz="2800" dirty="0"/>
              <a:t>За победу над Германией в Великой Отечественной войне 1941 - 1945</a:t>
            </a:r>
            <a:r>
              <a:rPr lang="en-US" sz="2800" dirty="0"/>
              <a:t>”</a:t>
            </a:r>
            <a:endParaRPr lang="ru-RU" sz="2800" dirty="0"/>
          </a:p>
          <a:p>
            <a:endParaRPr lang="ru-RU" sz="2800" dirty="0"/>
          </a:p>
        </p:txBody>
      </p:sp>
      <p:pic>
        <p:nvPicPr>
          <p:cNvPr id="6" name="Picture 2" descr="C:\Users\Администратор\Desktop\БЕССМЕРТНЫЙ ПОЛК\images.jpg">
            <a:extLst>
              <a:ext uri="{FF2B5EF4-FFF2-40B4-BE49-F238E27FC236}">
                <a16:creationId xmlns:a16="http://schemas.microsoft.com/office/drawing/2014/main" id="{3FE7A11B-6FD0-47AC-93FD-EEA560FE4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613647" cy="1317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3236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2E60C8-04A6-4561-AF5C-21CD5EA02B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560" y="654422"/>
            <a:ext cx="4889059" cy="5549154"/>
          </a:xfrm>
          <a:prstGeom prst="rect">
            <a:avLst/>
          </a:prstGeom>
        </p:spPr>
      </p:pic>
      <p:pic>
        <p:nvPicPr>
          <p:cNvPr id="6" name="Picture 2" descr="C:\Users\Администратор\Desktop\БЕССМЕРТНЫЙ ПОЛК\images.jpg">
            <a:extLst>
              <a:ext uri="{FF2B5EF4-FFF2-40B4-BE49-F238E27FC236}">
                <a16:creationId xmlns:a16="http://schemas.microsoft.com/office/drawing/2014/main" id="{0CC7E462-06C4-4AA7-B170-4C8ED830E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1" y="-1"/>
            <a:ext cx="2200380" cy="1308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2392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462657-95D6-4B08-95C4-B38FED422FB6}"/>
              </a:ext>
            </a:extLst>
          </p:cNvPr>
          <p:cNvSpPr txBox="1"/>
          <p:nvPr/>
        </p:nvSpPr>
        <p:spPr>
          <a:xfrm>
            <a:off x="6929718" y="2545976"/>
            <a:ext cx="52891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/>
              <a:t>Махайков</a:t>
            </a:r>
            <a:r>
              <a:rPr lang="ru-RU" sz="2800" dirty="0"/>
              <a:t> Михаил Фёдорович</a:t>
            </a:r>
          </a:p>
          <a:p>
            <a:r>
              <a:rPr lang="ru-RU" sz="2800" dirty="0"/>
              <a:t>1910г</a:t>
            </a:r>
          </a:p>
          <a:p>
            <a:r>
              <a:rPr lang="ru-RU" sz="2800" dirty="0"/>
              <a:t>Призвался с </a:t>
            </a:r>
            <a:r>
              <a:rPr lang="ru-RU" sz="2800" dirty="0" err="1"/>
              <a:t>Монохоновского</a:t>
            </a:r>
            <a:r>
              <a:rPr lang="ru-RU" sz="2800" dirty="0"/>
              <a:t> сельсовета Стародубского района Брянской области</a:t>
            </a:r>
          </a:p>
        </p:txBody>
      </p:sp>
      <p:pic>
        <p:nvPicPr>
          <p:cNvPr id="5" name="Picture 2" descr="C:\Users\Администратор\Desktop\БЕССМЕРТНЫЙ ПОЛК\images.jpg">
            <a:extLst>
              <a:ext uri="{FF2B5EF4-FFF2-40B4-BE49-F238E27FC236}">
                <a16:creationId xmlns:a16="http://schemas.microsoft.com/office/drawing/2014/main" id="{AB825CAD-7DED-4958-85B4-DEF577F35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99053" cy="1550895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DD633A-C565-47EC-8051-097D13363E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053" y="427488"/>
            <a:ext cx="4046048" cy="53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85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29" y="274638"/>
            <a:ext cx="8439171" cy="1511288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Синько Светлана Матвеевна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6185" y="3602621"/>
            <a:ext cx="10858576" cy="2811451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МОЙ</a:t>
            </a:r>
          </a:p>
        </p:txBody>
      </p:sp>
      <p:pic>
        <p:nvPicPr>
          <p:cNvPr id="44034" name="Picture 2" descr="C:\Users\Администратор\Desktop\БЕССМЕРТНЫЙ ПОЛК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6400" cy="17526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43447"/>
            <a:ext cx="12192000" cy="242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831411" y="3579473"/>
            <a:ext cx="10858576" cy="1000131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МОЙ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2" descr="C:\Users\Администратор\Desktop\БЕССМЕРТНЫЙ ПОЛК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9" y="-1"/>
            <a:ext cx="2946400" cy="1752600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785113" y="3637345"/>
            <a:ext cx="10858576" cy="1000131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МОЙ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36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388" y="354835"/>
            <a:ext cx="4585835" cy="6139543"/>
          </a:xfrm>
          <a:prstGeom prst="rect">
            <a:avLst/>
          </a:prstGeom>
        </p:spPr>
      </p:pic>
      <p:pic>
        <p:nvPicPr>
          <p:cNvPr id="4" name="Picture 2" descr="C:\Users\Администратор\Desktop\БЕССМЕРТНЫЙ ПОЛК\ima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9" y="-1"/>
            <a:ext cx="2946400" cy="17526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2683" y="368134"/>
            <a:ext cx="4330573" cy="612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83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039" y="809897"/>
            <a:ext cx="4316539" cy="5743670"/>
          </a:xfrm>
          <a:prstGeom prst="rect">
            <a:avLst/>
          </a:prstGeom>
        </p:spPr>
      </p:pic>
      <p:pic>
        <p:nvPicPr>
          <p:cNvPr id="5" name="Picture 2" descr="C:\Users\Администратор\Desktop\БЕССМЕРТНЫЙ ПОЛК\ima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9" y="-1"/>
            <a:ext cx="2946400" cy="17526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515" y="809897"/>
            <a:ext cx="4157528" cy="574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57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821" y="2297624"/>
            <a:ext cx="10018712" cy="1752600"/>
          </a:xfrm>
        </p:spPr>
        <p:txBody>
          <a:bodyPr/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ПОМНЮ! Я ГОРЖУСЬ!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938" y="4791229"/>
            <a:ext cx="8114479" cy="16460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938" y="172733"/>
            <a:ext cx="811447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29" y="274638"/>
            <a:ext cx="8439171" cy="1511288"/>
          </a:xfrm>
        </p:spPr>
        <p:txBody>
          <a:bodyPr>
            <a:normAutofit/>
          </a:bodyPr>
          <a:lstStyle/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Куклев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Владислав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9 «В» класс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61" y="3429001"/>
            <a:ext cx="10858576" cy="2811451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МОЙ</a:t>
            </a:r>
          </a:p>
        </p:txBody>
      </p:sp>
      <p:pic>
        <p:nvPicPr>
          <p:cNvPr id="44034" name="Picture 2" descr="C:\Users\Администратор\Desktop\БЕССМЕРТНЫЙ ПОЛК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6400" cy="17526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43447"/>
            <a:ext cx="12192000" cy="242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761963" y="3429002"/>
            <a:ext cx="10858576" cy="1000131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000" b="1" i="1" noProof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kumimoji="0" lang="ru-RU" sz="4000" b="1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ОЙ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2" descr="C:\Users\Администратор\Desktop\БЕССМЕРТНЫЙ ПОЛК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9" y="-1"/>
            <a:ext cx="2946400" cy="1752600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761963" y="3429001"/>
            <a:ext cx="10858576" cy="1000131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000" b="1" i="1" noProof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kumimoji="0" lang="ru-RU" sz="4000" b="1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ОЙ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истратор\Desktop\БЕССМЕРТНЫЙ ПОЛК\imag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8596" cy="109959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6A5CE3-4875-4329-A79F-3C06A88218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442" y="0"/>
            <a:ext cx="48742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истратор\Desktop\БЕССМЕРТНЫЙ ПОЛК\imag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0" y="-1"/>
            <a:ext cx="1848596" cy="1099596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A2CB43-FE03-4062-AC41-F702A848AC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126" y="-1"/>
            <a:ext cx="51435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BB39D8-A756-4AC2-8848-257863E5D1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2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21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истратор\Desktop\БЕССМЕРТНЫЙ ПОЛК\imag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32796"/>
            <a:ext cx="2195231" cy="1305784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6BAB0D-6305-4BD3-B116-D93A053B97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034" y="2373358"/>
            <a:ext cx="5110907" cy="44846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05F7AD-761B-4D3A-8EE0-317245AEB4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008" y="302895"/>
            <a:ext cx="4733596" cy="41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87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БЕССМЕРТНЫЙ ПОЛК\images.jpg">
            <a:extLst>
              <a:ext uri="{FF2B5EF4-FFF2-40B4-BE49-F238E27FC236}">
                <a16:creationId xmlns:a16="http://schemas.microsoft.com/office/drawing/2014/main" id="{FDC55F67-93C9-483D-A842-5F259F6F7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32796"/>
            <a:ext cx="2195231" cy="1305784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6ED109-91E3-4C66-A5EB-12F9A487B6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72988"/>
            <a:ext cx="4760259" cy="55850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72D04-0B12-4B43-AE53-CD20C9C36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258" y="1272986"/>
            <a:ext cx="7431742" cy="55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03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29" y="274638"/>
            <a:ext cx="8439171" cy="1511288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Шмакова Антонина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9 «В» класс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61" y="3429001"/>
            <a:ext cx="10858576" cy="2811451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МОЙ</a:t>
            </a:r>
          </a:p>
        </p:txBody>
      </p:sp>
      <p:pic>
        <p:nvPicPr>
          <p:cNvPr id="44034" name="Picture 2" descr="C:\Users\Администратор\Desktop\БЕССМЕРТНЫЙ ПОЛК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6400" cy="17526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43447"/>
            <a:ext cx="12192000" cy="242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761963" y="3429002"/>
            <a:ext cx="10858576" cy="1000131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000" b="1" i="1" noProof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kumimoji="0" lang="ru-RU" sz="4000" b="1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ОЙ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2" descr="C:\Users\Администратор\Desktop\БЕССМЕРТНЫЙ ПОЛК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9" y="-1"/>
            <a:ext cx="2946400" cy="1752600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761963" y="3429001"/>
            <a:ext cx="10858576" cy="1000131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000" b="1" i="1" noProof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kumimoji="0" lang="ru-RU" sz="4000" b="1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ОЙ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/>
          </p:cNvSpPr>
          <p:nvPr>
            <p:ph type="body" idx="1"/>
          </p:nvPr>
        </p:nvSpPr>
        <p:spPr>
          <a:xfrm>
            <a:off x="4392706" y="0"/>
            <a:ext cx="7799293" cy="280595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Яков Петрович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Затулякин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11.01.1908-**.10.1942. Родился в селе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Кочкино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 место призыва: 15.07.1941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Чойский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РВК, Ойротская АО,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Чойский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р-н, республика Алтай.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Пропал без вести в октябре 1942 года.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Администратор\Desktop\БЕССМЕРТНЫЙ ПОЛК\imag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9" y="-1"/>
            <a:ext cx="1712384" cy="1018573"/>
          </a:xfrm>
          <a:prstGeom prst="rect">
            <a:avLst/>
          </a:prstGeom>
          <a:noFill/>
        </p:spPr>
      </p:pic>
      <p:sp>
        <p:nvSpPr>
          <p:cNvPr id="7" name="AutoShape 6" descr="[Photo]">
            <a:extLst>
              <a:ext uri="{FF2B5EF4-FFF2-40B4-BE49-F238E27FC236}">
                <a16:creationId xmlns:a16="http://schemas.microsoft.com/office/drawing/2014/main" id="{EC1A5F4B-DCFD-41A2-AD97-9A84146870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25003C-A217-4794-AF47-0B6A8590D38C}"/>
              </a:ext>
            </a:extLst>
          </p:cNvPr>
          <p:cNvSpPr txBox="1"/>
          <p:nvPr/>
        </p:nvSpPr>
        <p:spPr>
          <a:xfrm>
            <a:off x="2483224" y="546847"/>
            <a:ext cx="2391989" cy="246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26AC9E-6B97-4E0D-B3C0-797BF212BD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31" y="356886"/>
            <a:ext cx="3770820" cy="58394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EEDB5-E14B-4C4C-AB26-58918AB06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278" y="385270"/>
            <a:ext cx="5505279" cy="699247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F1CE6C-9FC9-4585-BFC9-53B41772AE05}"/>
              </a:ext>
            </a:extLst>
          </p:cNvPr>
          <p:cNvSpPr txBox="1"/>
          <p:nvPr/>
        </p:nvSpPr>
        <p:spPr>
          <a:xfrm>
            <a:off x="3944470" y="426445"/>
            <a:ext cx="3980330" cy="1316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Уколов Кирилл</a:t>
            </a:r>
          </a:p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9 «В» класс</a:t>
            </a:r>
          </a:p>
        </p:txBody>
      </p:sp>
      <p:pic>
        <p:nvPicPr>
          <p:cNvPr id="5" name="Picture 2" descr="C:\Users\Администратор\Desktop\БЕССМЕРТНЫЙ ПОЛК\images.jpg">
            <a:extLst>
              <a:ext uri="{FF2B5EF4-FFF2-40B4-BE49-F238E27FC236}">
                <a16:creationId xmlns:a16="http://schemas.microsoft.com/office/drawing/2014/main" id="{C9887B7A-D36A-4A21-8AF6-EC9630D4F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012"/>
            <a:ext cx="2946400" cy="1752600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341295E-57D6-434A-A79C-1324C0E41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43447"/>
            <a:ext cx="12192000" cy="242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B9037164-B1B8-4CC6-9BFC-FF5CA173A3A6}"/>
              </a:ext>
            </a:extLst>
          </p:cNvPr>
          <p:cNvSpPr txBox="1">
            <a:spLocks/>
          </p:cNvSpPr>
          <p:nvPr/>
        </p:nvSpPr>
        <p:spPr>
          <a:xfrm>
            <a:off x="666712" y="3643316"/>
            <a:ext cx="10858576" cy="1000131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000" b="1" i="1" noProof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kumimoji="0" lang="ru-RU" sz="4000" b="1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ОЙ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6352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1194</TotalTime>
  <Words>212</Words>
  <Application>Microsoft Office PowerPoint</Application>
  <PresentationFormat>Широкоэкранный</PresentationFormat>
  <Paragraphs>37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Corbel</vt:lpstr>
      <vt:lpstr>Times New Roman</vt:lpstr>
      <vt:lpstr>Параллакс</vt:lpstr>
      <vt:lpstr>    Государственное автономное общеобразовательное учреждение Чукотского автономного округа «Чукотский окружной профильный лицей»  </vt:lpstr>
      <vt:lpstr>Куклев Владислав 9 «В»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Шмакова Антонина 9 «В» класс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Синько Светлана Матвеевна</vt:lpstr>
      <vt:lpstr>Презентация PowerPoint</vt:lpstr>
      <vt:lpstr>Презентация PowerPoint</vt:lpstr>
      <vt:lpstr>Я ПОМНЮ! Я ГОРЖУСЬ!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Департамент образования г.Москвы Государственное общеобразовательное учреждение Школа 2075/ШО 4   Бессмертный полк нашего класса</dc:title>
  <dc:creator>Наталья Устинова</dc:creator>
  <cp:lastModifiedBy>Kosov</cp:lastModifiedBy>
  <cp:revision>95</cp:revision>
  <cp:lastPrinted>2019-04-23T23:02:42Z</cp:lastPrinted>
  <dcterms:created xsi:type="dcterms:W3CDTF">2016-12-17T20:32:17Z</dcterms:created>
  <dcterms:modified xsi:type="dcterms:W3CDTF">2021-05-08T08:14:10Z</dcterms:modified>
</cp:coreProperties>
</file>