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86" r:id="rId3"/>
    <p:sldId id="301" r:id="rId4"/>
    <p:sldId id="300" r:id="rId5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46100" y="-4763"/>
            <a:ext cx="5014913" cy="6862763"/>
            <a:chOff x="2928938" y="-4763"/>
            <a:chExt cx="5014912" cy="6862763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>
                <a:gd name="T0" fmla="*/ 0 w 670"/>
                <a:gd name="T1" fmla="*/ 0 h 1753"/>
                <a:gd name="T2" fmla="*/ 670 w 670"/>
                <a:gd name="T3" fmla="*/ 1753 h 1753"/>
              </a:gdLst>
              <a:ahLst/>
              <a:cxnLst>
                <a:cxn ang="0">
                  <a:pos x="0" y="1696"/>
                </a:cxn>
                <a:cxn ang="0">
                  <a:pos x="225" y="1753"/>
                </a:cxn>
                <a:cxn ang="0">
                  <a:pos x="670" y="0"/>
                </a:cxn>
                <a:cxn ang="0">
                  <a:pos x="430" y="0"/>
                </a:cxn>
                <a:cxn ang="0">
                  <a:pos x="0" y="1696"/>
                </a:cxn>
              </a:cxnLst>
              <a:rect l="T0" t="T1" r="T2" b="T3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928938" y="-4763"/>
              <a:ext cx="1035050" cy="2673351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9"/>
            <p:cNvSpPr/>
            <p:nvPr/>
          </p:nvSpPr>
          <p:spPr bwMode="auto">
            <a:xfrm>
              <a:off x="2928938" y="2582863"/>
              <a:ext cx="2693987" cy="4275137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10"/>
            <p:cNvSpPr/>
            <p:nvPr/>
          </p:nvSpPr>
          <p:spPr bwMode="auto">
            <a:xfrm>
              <a:off x="3371851" y="2692400"/>
              <a:ext cx="3332161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1"/>
            <p:cNvSpPr/>
            <p:nvPr/>
          </p:nvSpPr>
          <p:spPr bwMode="auto">
            <a:xfrm>
              <a:off x="3367088" y="2687638"/>
              <a:ext cx="4576762" cy="4170362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2"/>
            <p:cNvSpPr/>
            <p:nvPr/>
          </p:nvSpPr>
          <p:spPr bwMode="auto">
            <a:xfrm>
              <a:off x="2928938" y="2578100"/>
              <a:ext cx="3584574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7AD21-BB63-4525-BA7B-A4FCBE6C1B2E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3" y="5883275"/>
            <a:ext cx="4324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838DF-0CA1-4CBF-8AA3-B61E877CB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24997-9568-48F9-9E00-673FEA41447C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72E55-1576-4531-927A-BB386BD7F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80D30-97D6-4BDE-B910-041A69283165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F10F5-134F-4B70-A062-717B00F6D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1598613" y="8636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893425" y="2819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7D263-06FE-442F-8E4D-7CBB9FDDD2FF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1F93-D376-42A8-BFE4-81EC35F43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1A2E7-F55E-4106-9609-E1FE8267AD03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02B30-6C17-4735-BB0C-4F6C58C2F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1598613" y="8636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893425" y="2819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E9DA3-93C5-481D-AE8A-BE2B2F57AE2C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3540-0BFC-47B3-9A77-75E7DA574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30F58-586A-45C3-B829-7900CF998AC1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7C70A-7FE2-47A2-A12E-6C4264216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9CEF3-2254-42CD-B84B-A8420ED5124C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8D69C-25E9-4C69-A4B1-8AC156D60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34F26-741A-45F8-AC8B-A5A932556E7D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E7F22-E70B-44C1-B438-3EAB82A93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17526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4313" y="2667000"/>
            <a:ext cx="10018712" cy="31242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732963" y="5883275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3AD7B-8DBB-4AEB-BBD2-263D67FBEC66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71750" y="5883275"/>
            <a:ext cx="70850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52163" y="5883275"/>
            <a:ext cx="5508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F919D-1925-4D82-A4E2-6CC2A8BEB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F36C2-63D5-486D-952C-3000DA1AB47A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2163" y="5867400"/>
            <a:ext cx="5508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5B770-97C3-421D-B366-AD4AFE131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7C957-2DB8-455F-A663-CB4CABB2D313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5C20-63BC-401E-B365-429D8B24D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C3FBB-4D1E-4C23-ABCC-10A6105A06D7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50E64-04C3-47EC-9290-953463CA3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0C5B5-7EF6-4BBC-A6EB-7A4D68B0F962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160F2-AF54-4DCC-B673-5FA521DD1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CA396-0638-457A-878E-96A6CE952457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0D556-5D3C-4D71-B0FD-88A539E4C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B5591-7B9D-4129-9E01-A157AB141236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8594F-B784-48C8-9E15-B97574002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79E9A-F453-4252-8958-FE94C596C83B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AFFB7-2F22-4324-B4D5-8A54B3259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2596F-11CB-4B73-85E7-398CCDD43153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2CF60-4D29-40C9-86D7-5609B0242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150813" y="0"/>
            <a:ext cx="2436812" cy="6858000"/>
            <a:chOff x="1320800" y="0"/>
            <a:chExt cx="2436813" cy="6858001"/>
          </a:xfrm>
        </p:grpSpPr>
        <p:sp>
          <p:nvSpPr>
            <p:cNvPr id="1032" name="Freeform 6"/>
            <p:cNvSpPr>
              <a:spLocks/>
            </p:cNvSpPr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>
                <a:gd name="T0" fmla="*/ 0 w 707"/>
                <a:gd name="T1" fmla="*/ 0 h 3357"/>
                <a:gd name="T2" fmla="*/ 707 w 707"/>
                <a:gd name="T3" fmla="*/ 3357 h 3357"/>
              </a:gdLst>
              <a:ahLst/>
              <a:cxnLst>
                <a:cxn ang="0">
                  <a:pos x="0" y="3330"/>
                </a:cxn>
                <a:cxn ang="0">
                  <a:pos x="156" y="3357"/>
                </a:cxn>
                <a:cxn ang="0">
                  <a:pos x="707" y="0"/>
                </a:cxn>
                <a:cxn ang="0">
                  <a:pos x="547" y="0"/>
                </a:cxn>
                <a:cxn ang="0">
                  <a:pos x="0" y="3330"/>
                </a:cxn>
              </a:cxnLst>
              <a:rect l="T0" t="T1" r="T2" b="T3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1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1"/>
              <a:ext cx="1228726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7" y="5291139"/>
              <a:ext cx="1495426" cy="1566862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7" y="5286376"/>
              <a:ext cx="2130426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1"/>
              <a:ext cx="1695451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84313" y="685800"/>
            <a:ext cx="100187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4313" y="2667000"/>
            <a:ext cx="100187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963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7F426234-9FD2-4F30-A1C9-27D0C1A765D6}" type="datetimeFigureOut">
              <a:rPr lang="ru-RU"/>
              <a:pPr>
                <a:defRPr/>
              </a:pPr>
              <a:t>29.04.2021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1750" y="5883275"/>
            <a:ext cx="7085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2163" y="5883275"/>
            <a:ext cx="550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F02A8E64-33CE-4093-9CAC-E24329573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9" r:id="rId9"/>
    <p:sldLayoutId id="2147483688" r:id="rId10"/>
    <p:sldLayoutId id="2147483687" r:id="rId11"/>
    <p:sldLayoutId id="2147483699" r:id="rId12"/>
    <p:sldLayoutId id="2147483686" r:id="rId13"/>
    <p:sldLayoutId id="2147483700" r:id="rId14"/>
    <p:sldLayoutId id="2147483685" r:id="rId15"/>
    <p:sldLayoutId id="2147483684" r:id="rId16"/>
    <p:sldLayoutId id="2147483683" r:id="rId17"/>
    <p:sldLayoutId id="2147483696" r:id="rId18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rgbClr val="7C240B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7C240B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rgbClr val="7C240B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rgbClr val="7C240B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rgbClr val="7C240B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6123" y="0"/>
            <a:ext cx="7709207" cy="1721922"/>
          </a:xfrm>
        </p:spPr>
        <p:txBody>
          <a:bodyPr>
            <a:normAutofit fontScale="90000"/>
          </a:bodyPr>
          <a:lstStyle/>
          <a:p>
            <a:pPr lvl="0" algn="ctr" defTabSz="914400"/>
            <a:r>
              <a:rPr lang="ru-RU" altLang="ru-RU" sz="2000" dirty="0" smtClean="0">
                <a:ln>
                  <a:noFill/>
                </a:ln>
                <a:latin typeface="Times New Roman" pitchFamily="18" charset="0"/>
              </a:rPr>
              <a:t/>
            </a:r>
            <a:br>
              <a:rPr lang="ru-RU" altLang="ru-RU" sz="2000" dirty="0" smtClean="0">
                <a:ln>
                  <a:noFill/>
                </a:ln>
                <a:latin typeface="Times New Roman" pitchFamily="18" charset="0"/>
              </a:rPr>
            </a:br>
            <a:r>
              <a:rPr lang="ru-RU" altLang="ru-RU" sz="2000" dirty="0" smtClean="0">
                <a:ln>
                  <a:noFill/>
                </a:ln>
                <a:latin typeface="Times New Roman" pitchFamily="18" charset="0"/>
              </a:rPr>
              <a:t/>
            </a:r>
            <a:br>
              <a:rPr lang="ru-RU" altLang="ru-RU" sz="2000" dirty="0" smtClean="0">
                <a:ln>
                  <a:noFill/>
                </a:ln>
                <a:latin typeface="Times New Roman" pitchFamily="18" charset="0"/>
              </a:rPr>
            </a:br>
            <a:r>
              <a:rPr lang="ru-RU" altLang="ru-RU" sz="2000" dirty="0" smtClean="0">
                <a:ln>
                  <a:noFill/>
                </a:ln>
                <a:latin typeface="Times New Roman" pitchFamily="18" charset="0"/>
              </a:rPr>
              <a:t/>
            </a:r>
            <a:br>
              <a:rPr lang="ru-RU" altLang="ru-RU" sz="2000" dirty="0" smtClean="0">
                <a:ln>
                  <a:noFill/>
                </a:ln>
                <a:latin typeface="Times New Roman" pitchFamily="18" charset="0"/>
              </a:rPr>
            </a:br>
            <a:r>
              <a:rPr lang="ru-RU" sz="4800" dirty="0" smtClean="0">
                <a:ln>
                  <a:noFill/>
                </a:ln>
                <a:solidFill>
                  <a:srgbClr val="000000"/>
                </a:solidFill>
              </a:rPr>
              <a:t/>
            </a:r>
            <a:br>
              <a:rPr lang="ru-RU" sz="4800" dirty="0" smtClean="0">
                <a:ln>
                  <a:noFill/>
                </a:ln>
                <a:solidFill>
                  <a:srgbClr val="000000"/>
                </a:solidFill>
              </a:rPr>
            </a:br>
            <a:r>
              <a:rPr lang="ru-RU" sz="2200" b="1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Государственное автономное общеобразовательное учреждение</a:t>
            </a:r>
            <a:r>
              <a:rPr lang="ru-RU" sz="2200" b="1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200" b="1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200" b="1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Чукотского автономного округа</a:t>
            </a:r>
            <a:r>
              <a:rPr lang="ru-RU" sz="2200" b="1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200" b="1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200" b="1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«Чукотский окружной профильный лицей»</a:t>
            </a:r>
            <a:r>
              <a:rPr lang="ru-RU" sz="2200" b="1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200" b="1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altLang="ru-RU" sz="2200" dirty="0" smtClean="0">
                <a:ln>
                  <a:noFill/>
                </a:ln>
                <a:latin typeface="Times New Roman" pitchFamily="18" charset="0"/>
              </a:rPr>
              <a:t/>
            </a:r>
            <a:br>
              <a:rPr lang="ru-RU" altLang="ru-RU" sz="2200" dirty="0" smtClean="0">
                <a:ln>
                  <a:noFill/>
                </a:ln>
                <a:latin typeface="Times New Roman" pitchFamily="18" charset="0"/>
              </a:rPr>
            </a:br>
            <a:endParaRPr lang="ru-RU" sz="2200" dirty="0" smtClean="0">
              <a:ln>
                <a:noFill/>
              </a:ln>
            </a:endParaRPr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32625" y="4552950"/>
            <a:ext cx="4519613" cy="1946275"/>
          </a:xfrm>
        </p:spPr>
        <p:txBody>
          <a:bodyPr/>
          <a:lstStyle/>
          <a:p>
            <a:endParaRPr lang="ru-RU" altLang="ru-RU" sz="2400" dirty="0" smtClean="0">
              <a:latin typeface="Times New Roman" pitchFamily="18" charset="0"/>
            </a:endParaRPr>
          </a:p>
          <a:p>
            <a:endParaRPr lang="ru-RU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898924" y="2446317"/>
            <a:ext cx="653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46439" y="2332918"/>
            <a:ext cx="9052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«Бессмертный полк 9«А»класса»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3315" y="3937676"/>
            <a:ext cx="50588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Авторы</a:t>
            </a:r>
          </a:p>
          <a:p>
            <a:pPr lvl="0"/>
            <a:endParaRPr lang="ru-RU" sz="2000" b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sz="2000" b="1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учащиеся 9«А» класса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Администратор\Desktop\БЕССМЕРТНЫЙ ПОЛК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46" y="-2"/>
            <a:ext cx="4294785" cy="2430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29" y="274638"/>
            <a:ext cx="8439171" cy="438031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Самойлович Лидия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«А» класс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80654" y="4107953"/>
            <a:ext cx="10604665" cy="802786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МОЙ</a:t>
            </a:r>
            <a:endParaRPr lang="ru-RU" sz="40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C:\Users\Администратор\Desktop\БЕССМЕРТНЫЙ ПОЛК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46400" cy="17526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29" y="4862325"/>
            <a:ext cx="12192000" cy="242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C:\Users\Администратор\Desktop\БЕССМЕРТНЫЙ ПОЛК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29" y="-1"/>
            <a:ext cx="2946400" cy="1752600"/>
          </a:xfrm>
          <a:prstGeom prst="rect">
            <a:avLst/>
          </a:prstGeom>
          <a:noFill/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952443" y="4059540"/>
            <a:ext cx="10858576" cy="1000131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b="1" i="1" noProof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4000" b="1" i="1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ОЙ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2522" y="876299"/>
            <a:ext cx="1964522" cy="37164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88761" y="876299"/>
            <a:ext cx="702227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400" i="1" dirty="0" err="1">
                <a:solidFill>
                  <a:srgbClr val="2624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Кутынский</a:t>
            </a:r>
            <a:r>
              <a:rPr lang="ru-RU" sz="4400" i="1" dirty="0">
                <a:solidFill>
                  <a:srgbClr val="2624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400" i="1" dirty="0">
                <a:solidFill>
                  <a:srgbClr val="2624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400" i="1" dirty="0">
                <a:solidFill>
                  <a:srgbClr val="2624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Николай</a:t>
            </a:r>
            <a:br>
              <a:rPr lang="ru-RU" sz="4400" i="1" dirty="0">
                <a:solidFill>
                  <a:srgbClr val="2624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400" i="1" dirty="0" err="1">
                <a:solidFill>
                  <a:srgbClr val="2624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Феофанович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i="1" cap="all" spc="240" dirty="0">
                <a:solidFill>
                  <a:srgbClr val="26242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CТАРШИЙ СЕРЖАНТ / МИНЁР-ПОДРЫВНИК, ДЕСАНТНИК, ПАРТИЗАН</a:t>
            </a:r>
            <a:endParaRPr lang="ru-RU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26242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24.08.1922 - 13.10.1993</a:t>
            </a:r>
            <a:endParaRPr lang="ru-RU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7688" y="685800"/>
            <a:ext cx="4615336" cy="917369"/>
          </a:xfrm>
        </p:spPr>
        <p:txBody>
          <a:bodyPr/>
          <a:lstStyle/>
          <a:p>
            <a:r>
              <a:rPr lang="ru-RU" i="1" dirty="0" smtClean="0"/>
              <a:t>                                    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Ершова Марина Ивановна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6284" y="308759"/>
            <a:ext cx="3755151" cy="4940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94" y="570969"/>
            <a:ext cx="2950720" cy="17497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95" y="5248895"/>
            <a:ext cx="10857917" cy="11095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57" y="5956518"/>
            <a:ext cx="12193057" cy="2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821" y="2297624"/>
            <a:ext cx="10018712" cy="1752600"/>
          </a:xfrm>
        </p:spPr>
        <p:txBody>
          <a:bodyPr/>
          <a:lstStyle/>
          <a:p>
            <a:r>
              <a:rPr lang="ru-RU" dirty="0" smtClean="0"/>
              <a:t>Спасибо за внимание 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8938" y="4791229"/>
            <a:ext cx="8114479" cy="16460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8938" y="172733"/>
            <a:ext cx="8114479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0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</TotalTime>
  <Words>68</Words>
  <Application>Microsoft Office PowerPoint</Application>
  <PresentationFormat>Широкоэкранный</PresentationFormat>
  <Paragraphs>16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Corbel</vt:lpstr>
      <vt:lpstr>Times New Roman</vt:lpstr>
      <vt:lpstr>Параллакс</vt:lpstr>
      <vt:lpstr>    Государственное автономное общеобразовательное учреждение Чукотского автономного округа «Чукотский окружной профильный лицей»  </vt:lpstr>
      <vt:lpstr>Самойлович Лидия  9 «А» класс</vt:lpstr>
      <vt:lpstr>                                      Ершова Марина Ивановна</vt:lpstr>
      <vt:lpstr>Спасибо за внимание 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г.Москвы Государственное общеобразовательное учреждение Школа 2075/ШО 4   Бессмертный полк нашего класса</dc:title>
  <dc:creator>Наталья Устинова</dc:creator>
  <cp:lastModifiedBy>Опытный гость</cp:lastModifiedBy>
  <cp:revision>81</cp:revision>
  <cp:lastPrinted>2019-04-23T23:02:42Z</cp:lastPrinted>
  <dcterms:created xsi:type="dcterms:W3CDTF">2016-12-17T20:32:17Z</dcterms:created>
  <dcterms:modified xsi:type="dcterms:W3CDTF">2021-04-29T04:43:49Z</dcterms:modified>
</cp:coreProperties>
</file>