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0" r:id="rId3"/>
    <p:sldId id="292" r:id="rId4"/>
    <p:sldId id="303" r:id="rId5"/>
    <p:sldId id="293" r:id="rId6"/>
    <p:sldId id="310" r:id="rId7"/>
    <p:sldId id="311" r:id="rId8"/>
    <p:sldId id="312" r:id="rId9"/>
    <p:sldId id="314" r:id="rId10"/>
    <p:sldId id="300" r:id="rId11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7AD21-BB63-4525-BA7B-A4FCBE6C1B2E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838DF-0CA1-4CBF-8AA3-B61E877CB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24997-9568-48F9-9E00-673FEA41447C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2E55-1576-4531-927A-BB386BD7F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0D30-97D6-4BDE-B910-041A69283165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F10F5-134F-4B70-A062-717B00F6D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7D263-06FE-442F-8E4D-7CBB9FDDD2FF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1F93-D376-42A8-BFE4-81EC35F43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A2E7-F55E-4106-9609-E1FE8267AD03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2B30-6C17-4735-BB0C-4F6C58C2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9DA3-93C5-481D-AE8A-BE2B2F57AE2C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3540-0BFC-47B3-9A77-75E7DA574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0F58-586A-45C3-B829-7900CF998AC1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7C70A-7FE2-47A2-A12E-6C4264216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CEF3-2254-42CD-B84B-A8420ED5124C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D69C-25E9-4C69-A4B1-8AC156D60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4F26-741A-45F8-AC8B-A5A932556E7D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7F22-E70B-44C1-B438-3EAB82A93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17526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84313" y="2667000"/>
            <a:ext cx="10018712" cy="3124200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732963" y="588327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AD7B-8DBB-4AEB-BBD2-263D67FBEC66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71750" y="5883275"/>
            <a:ext cx="70850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952163" y="5883275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F919D-1925-4D82-A4E2-6CC2A8BEB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36C2-63D5-486D-952C-3000DA1AB47A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B770-97C3-421D-B366-AD4AFE131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7C957-2DB8-455F-A663-CB4CABB2D313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5C20-63BC-401E-B365-429D8B24D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C3FBB-4D1E-4C23-ABCC-10A6105A06D7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0E64-04C3-47EC-9290-953463CA3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0C5B5-7EF6-4BBC-A6EB-7A4D68B0F962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60F2-AF54-4DCC-B673-5FA521DD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CA396-0638-457A-878E-96A6CE952457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D556-5D3C-4D71-B0FD-88A539E4C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5591-7B9D-4129-9E01-A157AB141236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594F-B784-48C8-9E15-B97574002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9E9A-F453-4252-8958-FE94C596C83B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FFB7-2F22-4324-B4D5-8A54B3259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596F-11CB-4B73-85E7-398CCDD43153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CF60-4D29-40C9-86D7-5609B0242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F426234-9FD2-4F30-A1C9-27D0C1A765D6}" type="datetimeFigureOut">
              <a:rPr lang="ru-RU"/>
              <a:pPr>
                <a:defRPr/>
              </a:pPr>
              <a:t>07.05.2021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02A8E64-33CE-4093-9CAC-E24329573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99" r:id="rId12"/>
    <p:sldLayoutId id="2147483686" r:id="rId13"/>
    <p:sldLayoutId id="2147483700" r:id="rId14"/>
    <p:sldLayoutId id="2147483685" r:id="rId15"/>
    <p:sldLayoutId id="2147483684" r:id="rId16"/>
    <p:sldLayoutId id="2147483683" r:id="rId17"/>
    <p:sldLayoutId id="2147483696" r:id="rId1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rgbClr val="7C240B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6123" y="0"/>
            <a:ext cx="7709207" cy="1721922"/>
          </a:xfrm>
        </p:spPr>
        <p:txBody>
          <a:bodyPr>
            <a:normAutofit fontScale="90000"/>
          </a:bodyPr>
          <a:lstStyle/>
          <a:p>
            <a:pPr lvl="0" algn="ctr" defTabSz="914400"/>
            <a:r>
              <a:rPr lang="ru-RU" altLang="ru-RU" sz="2000" dirty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>
                <a:ln>
                  <a:noFill/>
                </a:ln>
                <a:latin typeface="Times New Roman" pitchFamily="18" charset="0"/>
              </a:rPr>
            </a:br>
            <a:r>
              <a:rPr lang="ru-RU" altLang="ru-RU" sz="2000" dirty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>
                <a:ln>
                  <a:noFill/>
                </a:ln>
                <a:latin typeface="Times New Roman" pitchFamily="18" charset="0"/>
              </a:rPr>
            </a:br>
            <a:r>
              <a:rPr lang="ru-RU" altLang="ru-RU" sz="2000" dirty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000" dirty="0">
                <a:ln>
                  <a:noFill/>
                </a:ln>
                <a:latin typeface="Times New Roman" pitchFamily="18" charset="0"/>
              </a:rPr>
            </a:br>
            <a:r>
              <a:rPr lang="ru-RU" sz="4800" dirty="0">
                <a:ln>
                  <a:noFill/>
                </a:ln>
                <a:solidFill>
                  <a:srgbClr val="000000"/>
                </a:solidFill>
              </a:rPr>
              <a:t/>
            </a:r>
            <a:br>
              <a:rPr lang="ru-RU" sz="4800" dirty="0">
                <a:ln>
                  <a:noFill/>
                </a:ln>
                <a:solidFill>
                  <a:srgbClr val="000000"/>
                </a:solidFill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Государственное автономное общеобразовательное учреждение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Чукотского автономного округа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«Чукотский окружной профильный лицей»</a:t>
            </a:r>
            <a: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200" b="1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altLang="ru-RU" sz="2200" dirty="0">
                <a:ln>
                  <a:noFill/>
                </a:ln>
                <a:latin typeface="Times New Roman" pitchFamily="18" charset="0"/>
              </a:rPr>
              <a:t/>
            </a:r>
            <a:br>
              <a:rPr lang="ru-RU" altLang="ru-RU" sz="2200" dirty="0">
                <a:ln>
                  <a:noFill/>
                </a:ln>
                <a:latin typeface="Times New Roman" pitchFamily="18" charset="0"/>
              </a:rPr>
            </a:br>
            <a:endParaRPr lang="ru-RU" sz="2200" dirty="0">
              <a:ln>
                <a:noFill/>
              </a:ln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32625" y="4552950"/>
            <a:ext cx="4519613" cy="1946275"/>
          </a:xfrm>
        </p:spPr>
        <p:txBody>
          <a:bodyPr/>
          <a:lstStyle/>
          <a:p>
            <a:endParaRPr lang="ru-RU" altLang="ru-RU" sz="2400" dirty="0">
              <a:latin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98924" y="2446317"/>
            <a:ext cx="653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79469" y="2332918"/>
            <a:ext cx="8419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«Бессмертный полк 10 «В</a:t>
            </a:r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класса»   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6" y="-2"/>
            <a:ext cx="4294785" cy="2430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821" y="2297624"/>
            <a:ext cx="10018712" cy="1752600"/>
          </a:xfrm>
        </p:spPr>
        <p:txBody>
          <a:bodyPr/>
          <a:lstStyle/>
          <a:p>
            <a:r>
              <a:rPr lang="ru-RU" dirty="0" smtClean="0"/>
              <a:t>Я помню! Я гожусь!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938" y="4791229"/>
            <a:ext cx="8114479" cy="1646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938" y="172733"/>
            <a:ext cx="8114479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29" y="274637"/>
            <a:ext cx="8439171" cy="3298865"/>
          </a:xfrm>
        </p:spPr>
        <p:txBody>
          <a:bodyPr>
            <a:normAutofit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Попов Николай Григорьевич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Назаров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Кирилл- правнук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6185" y="3602621"/>
            <a:ext cx="10858576" cy="2811451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МОЙ</a:t>
            </a:r>
          </a:p>
        </p:txBody>
      </p:sp>
      <p:pic>
        <p:nvPicPr>
          <p:cNvPr id="44034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6400" cy="1752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47"/>
            <a:ext cx="12192000" cy="242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31411" y="3579473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94" y="0"/>
            <a:ext cx="2946400" cy="1752600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785113" y="3637345"/>
            <a:ext cx="10858576" cy="1000131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noProof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4000" b="1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ОЙ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0563F074-8D98-AF48-A286-08B90808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888" y="130630"/>
            <a:ext cx="6313717" cy="328649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 Николай Григорьевич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 войну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 начале ВОВ фашисты захватили родное село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Жованка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под Горловкой.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родном отцовском доме поселились офицеры немецкой армии, которые позорно бежали в 1944 году при наступлении Советской армии.</a:t>
            </a:r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5852890-A0D7-3342-89F4-BF9AD63727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81" y="3274620"/>
            <a:ext cx="2580657" cy="34408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" y="0"/>
            <a:ext cx="4848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840D04E-6715-0942-A245-AE43BB5EB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688" y="1993075"/>
            <a:ext cx="5102781" cy="312420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Гвардии сержант, 5-я Гвардейская Севастопольская Краснознаменная гаубичная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арт.бригада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награды: "Орден красной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звёзды",медаль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отвагу",и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взятие Кенигсберга.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BBC771D-68CA-064F-A193-1D020451C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94" y="252351"/>
            <a:ext cx="4195618" cy="6605649"/>
          </a:xfrm>
          <a:prstGeom prst="rect">
            <a:avLst/>
          </a:prstGeom>
        </p:spPr>
      </p:pic>
      <p:pic>
        <p:nvPicPr>
          <p:cNvPr id="4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4" y="0"/>
            <a:ext cx="2914789" cy="1733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72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3" y="-1"/>
            <a:ext cx="2721423" cy="1618778"/>
          </a:xfrm>
          <a:prstGeom prst="rect">
            <a:avLst/>
          </a:prstGeom>
          <a:noFill/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42606AD-E953-6E4E-8057-8113F47F3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2" y="451261"/>
            <a:ext cx="4696685" cy="315236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Григорьевич после войны выучился на агронома, всю оставшуюся жизнь проработал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совхозе и стал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председателем. Похоронен в Донецкой области.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78592E5D-95F9-6F46-9055-38391D1F1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32" y="1820658"/>
            <a:ext cx="7007263" cy="49160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98F93-D668-924B-8008-47216FA2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749" y="909206"/>
            <a:ext cx="10491799" cy="2519794"/>
          </a:xfrm>
        </p:spPr>
        <p:txBody>
          <a:bodyPr/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Долгушин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Григорий Николаевич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Фирстов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правнук.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FB094E4-F735-1940-B505-727D55486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533609" cy="909204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E9C64444-ED4D-2746-A983-B750B7352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5721"/>
            <a:ext cx="12190763" cy="3182279"/>
          </a:xfrm>
        </p:spPr>
      </p:pic>
    </p:spTree>
    <p:extLst>
      <p:ext uri="{BB962C8B-B14F-4D97-AF65-F5344CB8AC3E}">
        <p14:creationId xmlns:p14="http://schemas.microsoft.com/office/powerpoint/2010/main" val="298354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4" y="308760"/>
            <a:ext cx="6685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Долгушин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Григорий Николаевич, 1908 года рождения. Призван 8 августа 1941 года с.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Твериз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Омской области, рядовой. Пленён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сентября 1941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под Трубчевском Брянского направления. Под Вязьмой и Брянском в первые месяцы войны попало в плен более 688 тысяч советских солдат и офицеров. Убит в концлагере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Аушвиц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17 ноября 1941 года.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B0DD2B0-B4FD-3043-A8CF-65CF5C427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" y="1840676"/>
            <a:ext cx="5211812" cy="3965111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5109711-2EAF-B048-84F9-BED4E0FE1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412" y="2422337"/>
            <a:ext cx="5759531" cy="3884663"/>
          </a:xfrm>
          <a:prstGeom prst="rect">
            <a:avLst/>
          </a:prstGeom>
        </p:spPr>
      </p:pic>
      <p:pic>
        <p:nvPicPr>
          <p:cNvPr id="7" name="Picture 2" descr="C:\Users\Администратор\Desktop\БЕССМЕРТНЫЙ ПОЛК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12663" cy="1435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4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4313" y="1707077"/>
            <a:ext cx="10018712" cy="175260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Кулик Ева Филимоновна- ребенок войны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Крячкова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Анастасия - правнучка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C5BAA0-A668-4446-92E8-EE91D6062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8"/>
          <a:stretch/>
        </p:blipFill>
        <p:spPr>
          <a:xfrm>
            <a:off x="0" y="3479470"/>
            <a:ext cx="12192001" cy="3378529"/>
          </a:xfrm>
        </p:spPr>
      </p:pic>
    </p:spTree>
    <p:extLst>
      <p:ext uri="{BB962C8B-B14F-4D97-AF65-F5344CB8AC3E}">
        <p14:creationId xmlns:p14="http://schemas.microsoft.com/office/powerpoint/2010/main" val="281293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03CDE-E2DE-B645-A720-9ACA5F9D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812DBCC-55B4-F944-B6A6-8872F695A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t="1385"/>
          <a:stretch/>
        </p:blipFill>
        <p:spPr>
          <a:xfrm>
            <a:off x="1531916" y="95002"/>
            <a:ext cx="10660083" cy="6762997"/>
          </a:xfrm>
        </p:spPr>
      </p:pic>
    </p:spTree>
    <p:extLst>
      <p:ext uri="{BB962C8B-B14F-4D97-AF65-F5344CB8AC3E}">
        <p14:creationId xmlns:p14="http://schemas.microsoft.com/office/powerpoint/2010/main" val="4274785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1093</TotalTime>
  <Words>217</Words>
  <Application>Microsoft Office PowerPoint</Application>
  <PresentationFormat>Широкоэкранный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Параллакс</vt:lpstr>
      <vt:lpstr>    Государственное автономное общеобразовательное учреждение Чукотского автономного округа «Чукотский окружной профильный лицей»  </vt:lpstr>
      <vt:lpstr>Попов Николай Григорьевич Назаров Кирилл- правнук </vt:lpstr>
      <vt:lpstr>Презентация PowerPoint</vt:lpstr>
      <vt:lpstr>Презентация PowerPoint</vt:lpstr>
      <vt:lpstr>Презентация PowerPoint</vt:lpstr>
      <vt:lpstr>Долгушин Григорий Николаевич Фирстов Роман - правнук.</vt:lpstr>
      <vt:lpstr>Презентация PowerPoint</vt:lpstr>
      <vt:lpstr>Кулик Ева Филимоновна- ребенок войны Крячкова Анастасия - правнучка </vt:lpstr>
      <vt:lpstr>Презентация PowerPoint</vt:lpstr>
      <vt:lpstr>Я помню! Я гожусь!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г.Москвы Государственное общеобразовательное учреждение Школа 2075/ШО 4   Бессмертный полк нашего класса</dc:title>
  <dc:creator>Наталья Устинова</dc:creator>
  <cp:lastModifiedBy>Мартыненко И.С.</cp:lastModifiedBy>
  <cp:revision>87</cp:revision>
  <cp:lastPrinted>2019-04-23T23:02:42Z</cp:lastPrinted>
  <dcterms:created xsi:type="dcterms:W3CDTF">2016-12-17T20:32:17Z</dcterms:created>
  <dcterms:modified xsi:type="dcterms:W3CDTF">2021-05-06T23:07:46Z</dcterms:modified>
</cp:coreProperties>
</file>