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9" r:id="rId3"/>
    <p:sldId id="279" r:id="rId4"/>
    <p:sldId id="275" r:id="rId5"/>
    <p:sldId id="301" r:id="rId6"/>
    <p:sldId id="302" r:id="rId7"/>
    <p:sldId id="304" r:id="rId8"/>
    <p:sldId id="303" r:id="rId9"/>
    <p:sldId id="300" r:id="rId10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AD21-BB63-4525-BA7B-A4FCBE6C1B2E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38DF-0CA1-4CBF-8AA3-B61E877CB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4997-9568-48F9-9E00-673FEA41447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2E55-1576-4531-927A-BB386BD7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0D30-97D6-4BDE-B910-041A69283165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10F5-134F-4B70-A062-717B00F6D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D263-06FE-442F-8E4D-7CBB9FDDD2FF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1F93-D376-42A8-BFE4-81EC35F43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A2E7-F55E-4106-9609-E1FE8267AD0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2B30-6C17-4735-BB0C-4F6C58C2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9DA3-93C5-481D-AE8A-BE2B2F57AE2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3540-0BFC-47B3-9A77-75E7DA574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0F58-586A-45C3-B829-7900CF998AC1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C70A-7FE2-47A2-A12E-6C426421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CEF3-2254-42CD-B84B-A8420ED5124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D69C-25E9-4C69-A4B1-8AC156D60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4F26-741A-45F8-AC8B-A5A932556E7D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7F22-E70B-44C1-B438-3EAB82A93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3" y="2667000"/>
            <a:ext cx="10018712" cy="3124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32963" y="588327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AD7B-8DBB-4AEB-BBD2-263D67FBEC6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71750" y="5883275"/>
            <a:ext cx="70850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2163" y="5883275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919D-1925-4D82-A4E2-6CC2A8BE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36C2-63D5-486D-952C-3000DA1AB47A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B770-97C3-421D-B366-AD4AFE13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C957-2DB8-455F-A663-CB4CABB2D31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5C20-63BC-401E-B365-429D8B24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3FBB-4D1E-4C23-ABCC-10A6105A06D7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0E64-04C3-47EC-9290-953463CA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C5B5-7EF6-4BBC-A6EB-7A4D68B0F962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60F2-AF54-4DCC-B673-5FA521DD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A396-0638-457A-878E-96A6CE952457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D556-5D3C-4D71-B0FD-88A539E4C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5591-7B9D-4129-9E01-A157AB14123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94F-B784-48C8-9E15-B97574002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9E9A-F453-4252-8958-FE94C596C83B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FFB7-2F22-4324-B4D5-8A54B3259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596F-11CB-4B73-85E7-398CCDD4315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CF60-4D29-40C9-86D7-5609B0242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F426234-9FD2-4F30-A1C9-27D0C1A765D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02A8E64-33CE-4093-9CAC-E24329573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9" r:id="rId12"/>
    <p:sldLayoutId id="2147483686" r:id="rId13"/>
    <p:sldLayoutId id="2147483700" r:id="rId14"/>
    <p:sldLayoutId id="2147483685" r:id="rId15"/>
    <p:sldLayoutId id="2147483684" r:id="rId16"/>
    <p:sldLayoutId id="2147483683" r:id="rId17"/>
    <p:sldLayoutId id="2147483696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6123" y="0"/>
            <a:ext cx="7709207" cy="1721922"/>
          </a:xfrm>
        </p:spPr>
        <p:txBody>
          <a:bodyPr>
            <a:normAutofit fontScale="90000"/>
          </a:bodyPr>
          <a:lstStyle/>
          <a:p>
            <a:pPr lvl="0" algn="ctr" defTabSz="914400"/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sz="4800" dirty="0" smtClean="0">
                <a:ln>
                  <a:noFill/>
                </a:ln>
                <a:solidFill>
                  <a:srgbClr val="000000"/>
                </a:solidFill>
              </a:rPr>
              <a:t/>
            </a:r>
            <a:br>
              <a:rPr lang="ru-RU" sz="4800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общеобразовательное учреждение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Чукотского автономного округа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«Чукотский окружной профильный лицей»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2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200" dirty="0" smtClean="0">
                <a:ln>
                  <a:noFill/>
                </a:ln>
                <a:latin typeface="Times New Roman" pitchFamily="18" charset="0"/>
              </a:rPr>
            </a:br>
            <a:endParaRPr lang="ru-RU" sz="2200" dirty="0" smtClean="0">
              <a:ln>
                <a:noFill/>
              </a:ln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2625" y="4552950"/>
            <a:ext cx="4519613" cy="1946275"/>
          </a:xfrm>
        </p:spPr>
        <p:txBody>
          <a:bodyPr/>
          <a:lstStyle/>
          <a:p>
            <a:endParaRPr lang="ru-RU" altLang="ru-RU" sz="2400" dirty="0" smtClean="0">
              <a:latin typeface="Times New Roman" pitchFamily="18" charset="0"/>
            </a:endParaRPr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98924" y="2446317"/>
            <a:ext cx="6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6439" y="2332918"/>
            <a:ext cx="905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полк 10«Д» класса         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V="1">
            <a:off x="10818564" y="5568891"/>
            <a:ext cx="1163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4785" cy="243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167" y="1868515"/>
            <a:ext cx="8439171" cy="1511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Важенина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Роксана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29131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35720"/>
            <a:ext cx="2590125" cy="1540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68284" y="1936215"/>
            <a:ext cx="3549121" cy="2294262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Важенин  Дмитрий Александрович</a:t>
            </a:r>
          </a:p>
          <a:p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1910-1949гг.</a:t>
            </a:r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74295" cy="936434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571" y="481988"/>
            <a:ext cx="3802082" cy="57783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40" y="5684704"/>
            <a:ext cx="6761344" cy="10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7056806" y="1172633"/>
            <a:ext cx="4834886" cy="5133860"/>
          </a:xfrm>
        </p:spPr>
        <p:txBody>
          <a:bodyPr/>
          <a:lstStyle/>
          <a:p>
            <a:pPr indent="449580">
              <a:lnSpc>
                <a:spcPct val="150000"/>
              </a:lnSpc>
              <a:spcAft>
                <a:spcPts val="1200"/>
              </a:spcAft>
            </a:pPr>
            <a:r>
              <a:rPr lang="ru-RU" sz="3600" b="1" i="1" u="sng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 Николай Андреевич</a:t>
            </a:r>
            <a:br>
              <a:rPr lang="ru-RU" sz="3600" b="1" i="1" u="sng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1909-1986гг.</a:t>
            </a:r>
            <a:r>
              <a:rPr lang="ru-RU" sz="36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кинологом. После ВОВ служил на Дальнем Востоке, участвовал в войне с японцами.</a:t>
            </a:r>
            <a:r>
              <a:rPr lang="ru-RU" sz="28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 smtClean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289518" y="361345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305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81833" cy="94091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783" y="457200"/>
            <a:ext cx="4187831" cy="59042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49" name="Рисунок 3" descr="0_8ca42_ff4bd5bd_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22" y="5987029"/>
            <a:ext cx="5844951" cy="8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604" y="1674564"/>
            <a:ext cx="10018712" cy="225358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Толокнова Елена Петровна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1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15209" cy="167456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805" y="1487278"/>
            <a:ext cx="10022693" cy="34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574297" cy="93643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67" y="618357"/>
            <a:ext cx="3469975" cy="53405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2834" y="852245"/>
            <a:ext cx="50457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Гришаев Архип Филиппович</a:t>
            </a:r>
          </a:p>
          <a:p>
            <a:pPr algn="ctr"/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15.09.1909-05.04.1998</a:t>
            </a:r>
          </a:p>
          <a:p>
            <a:pPr algn="ctr"/>
            <a:endParaRPr lang="ru-RU" sz="2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 на Курской дуге, под Ржевом, Волоколамском, на Брянщине.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ранен.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Отечественной войны 1 степени, Медалью за Отвагу, юбилейными медалями, Медалью за доблестный труд.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3" descr="0_8ca42_ff4bd5bd_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0" y="5487337"/>
            <a:ext cx="5784047" cy="107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15209" cy="167456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1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15209" y="2247441"/>
            <a:ext cx="7359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Жангуров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5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2904" cy="938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17" y="502618"/>
            <a:ext cx="3630075" cy="56359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57581" y="502618"/>
            <a:ext cx="59344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Дудниченко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 1926-1999гг.</a:t>
            </a:r>
          </a:p>
          <a:p>
            <a:pPr algn="ctr"/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призван на войну в 1944г. Был разведчиком, проводил партизан по границе Украины и России. Закончил войну инвалидом – оторвало кисть гранатой. Был награжден Орденом Отечественной Войны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3" descr="0_8ca42_ff4bd5bd_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0" y="5667022"/>
            <a:ext cx="5784047" cy="104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702" y="2297624"/>
            <a:ext cx="10018712" cy="1752600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4846312"/>
            <a:ext cx="9238010" cy="1873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938" y="135573"/>
            <a:ext cx="923624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146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Параллакс</vt:lpstr>
      <vt:lpstr>    Государственное автономное общеобразовательное учреждение Чукотского автономного округа «Чукотский окружной профильный лицей»  </vt:lpstr>
      <vt:lpstr>Важенина Роксана</vt:lpstr>
      <vt:lpstr>Презентация PowerPoint</vt:lpstr>
      <vt:lpstr>Решетников Николай Андреевич 1909-1986гг. Служил кинологом. После ВОВ служил на Дальнем Востоке, участвовал в войне с японцами.  </vt:lpstr>
      <vt:lpstr>Толокнова Елена Петровна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г.Москвы Государственное общеобразовательное учреждение Школа 2075/ШО 4   Бессмертный полк нашего класса</dc:title>
  <dc:creator>Наталья Устинова</dc:creator>
  <cp:lastModifiedBy>Опытный гость</cp:lastModifiedBy>
  <cp:revision>86</cp:revision>
  <cp:lastPrinted>2019-04-23T23:02:42Z</cp:lastPrinted>
  <dcterms:created xsi:type="dcterms:W3CDTF">2016-12-17T20:32:17Z</dcterms:created>
  <dcterms:modified xsi:type="dcterms:W3CDTF">2021-04-29T08:45:55Z</dcterms:modified>
</cp:coreProperties>
</file>