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41435338" cy="294116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1" d="100"/>
          <a:sy n="21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ECDB9-AA13-4892-BE05-668EE8CF10E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7941-0B54-4B02-B659-628E35EDC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5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8B281-1FAB-4C58-8FC9-5DE3870E6470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1241425"/>
            <a:ext cx="4718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3C832-5F01-4161-970E-32D2EBEF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1pPr>
    <a:lvl2pPr marL="1700327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2pPr>
    <a:lvl3pPr marL="3400654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3pPr>
    <a:lvl4pPr marL="5100980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4pPr>
    <a:lvl5pPr marL="6801307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5pPr>
    <a:lvl6pPr marL="8501634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6pPr>
    <a:lvl7pPr marL="10201961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7pPr>
    <a:lvl8pPr marL="11902288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8pPr>
    <a:lvl9pPr marL="13602614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651" y="4813430"/>
            <a:ext cx="35220037" cy="10239599"/>
          </a:xfrm>
        </p:spPr>
        <p:txBody>
          <a:bodyPr anchor="b"/>
          <a:lstStyle>
            <a:lvl1pPr algn="ctr">
              <a:defRPr sz="257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9417" y="15447907"/>
            <a:ext cx="31076504" cy="7100996"/>
          </a:xfrm>
        </p:spPr>
        <p:txBody>
          <a:bodyPr/>
          <a:lstStyle>
            <a:lvl1pPr marL="0" indent="0" algn="ctr">
              <a:buNone/>
              <a:defRPr sz="10293"/>
            </a:lvl1pPr>
            <a:lvl2pPr marL="1960794" indent="0" algn="ctr">
              <a:buNone/>
              <a:defRPr sz="8577"/>
            </a:lvl2pPr>
            <a:lvl3pPr marL="3921587" indent="0" algn="ctr">
              <a:buNone/>
              <a:defRPr sz="7720"/>
            </a:lvl3pPr>
            <a:lvl4pPr marL="5882381" indent="0" algn="ctr">
              <a:buNone/>
              <a:defRPr sz="6862"/>
            </a:lvl4pPr>
            <a:lvl5pPr marL="7843175" indent="0" algn="ctr">
              <a:buNone/>
              <a:defRPr sz="6862"/>
            </a:lvl5pPr>
            <a:lvl6pPr marL="9803968" indent="0" algn="ctr">
              <a:buNone/>
              <a:defRPr sz="6862"/>
            </a:lvl6pPr>
            <a:lvl7pPr marL="11764762" indent="0" algn="ctr">
              <a:buNone/>
              <a:defRPr sz="6862"/>
            </a:lvl7pPr>
            <a:lvl8pPr marL="13725555" indent="0" algn="ctr">
              <a:buNone/>
              <a:defRPr sz="6862"/>
            </a:lvl8pPr>
            <a:lvl9pPr marL="15686349" indent="0" algn="ctr">
              <a:buNone/>
              <a:defRPr sz="686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3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652166" y="1565896"/>
            <a:ext cx="8934495" cy="249249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8682" y="1565896"/>
            <a:ext cx="26285543" cy="249249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1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7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101" y="7332487"/>
            <a:ext cx="35737979" cy="12234412"/>
          </a:xfrm>
        </p:spPr>
        <p:txBody>
          <a:bodyPr anchor="b"/>
          <a:lstStyle>
            <a:lvl1pPr>
              <a:defRPr sz="257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7101" y="19682641"/>
            <a:ext cx="35737979" cy="6433788"/>
          </a:xfrm>
        </p:spPr>
        <p:txBody>
          <a:bodyPr/>
          <a:lstStyle>
            <a:lvl1pPr marL="0" indent="0">
              <a:buNone/>
              <a:defRPr sz="10293">
                <a:solidFill>
                  <a:schemeClr val="tx1"/>
                </a:solidFill>
              </a:defRPr>
            </a:lvl1pPr>
            <a:lvl2pPr marL="1960794" indent="0">
              <a:buNone/>
              <a:defRPr sz="8577">
                <a:solidFill>
                  <a:schemeClr val="tx1">
                    <a:tint val="75000"/>
                  </a:schemeClr>
                </a:solidFill>
              </a:defRPr>
            </a:lvl2pPr>
            <a:lvl3pPr marL="3921587" indent="0">
              <a:buNone/>
              <a:defRPr sz="7720">
                <a:solidFill>
                  <a:schemeClr val="tx1">
                    <a:tint val="75000"/>
                  </a:schemeClr>
                </a:solidFill>
              </a:defRPr>
            </a:lvl3pPr>
            <a:lvl4pPr marL="5882381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4pPr>
            <a:lvl5pPr marL="7843175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5pPr>
            <a:lvl6pPr marL="9803968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6pPr>
            <a:lvl7pPr marL="11764762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7pPr>
            <a:lvl8pPr marL="13725555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8pPr>
            <a:lvl9pPr marL="15686349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8679" y="7829480"/>
            <a:ext cx="17610019" cy="18661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76640" y="7829480"/>
            <a:ext cx="17610019" cy="18661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5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076" y="1565902"/>
            <a:ext cx="35737979" cy="56848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4081" y="7209932"/>
            <a:ext cx="17529087" cy="3533476"/>
          </a:xfrm>
        </p:spPr>
        <p:txBody>
          <a:bodyPr anchor="b"/>
          <a:lstStyle>
            <a:lvl1pPr marL="0" indent="0">
              <a:buNone/>
              <a:defRPr sz="10293" b="1"/>
            </a:lvl1pPr>
            <a:lvl2pPr marL="1960794" indent="0">
              <a:buNone/>
              <a:defRPr sz="8577" b="1"/>
            </a:lvl2pPr>
            <a:lvl3pPr marL="3921587" indent="0">
              <a:buNone/>
              <a:defRPr sz="7720" b="1"/>
            </a:lvl3pPr>
            <a:lvl4pPr marL="5882381" indent="0">
              <a:buNone/>
              <a:defRPr sz="6862" b="1"/>
            </a:lvl4pPr>
            <a:lvl5pPr marL="7843175" indent="0">
              <a:buNone/>
              <a:defRPr sz="6862" b="1"/>
            </a:lvl5pPr>
            <a:lvl6pPr marL="9803968" indent="0">
              <a:buNone/>
              <a:defRPr sz="6862" b="1"/>
            </a:lvl6pPr>
            <a:lvl7pPr marL="11764762" indent="0">
              <a:buNone/>
              <a:defRPr sz="6862" b="1"/>
            </a:lvl7pPr>
            <a:lvl8pPr marL="13725555" indent="0">
              <a:buNone/>
              <a:defRPr sz="6862" b="1"/>
            </a:lvl8pPr>
            <a:lvl9pPr marL="15686349" indent="0">
              <a:buNone/>
              <a:defRPr sz="68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4081" y="10743409"/>
            <a:ext cx="17529087" cy="158019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76642" y="7209932"/>
            <a:ext cx="17615416" cy="3533476"/>
          </a:xfrm>
        </p:spPr>
        <p:txBody>
          <a:bodyPr anchor="b"/>
          <a:lstStyle>
            <a:lvl1pPr marL="0" indent="0">
              <a:buNone/>
              <a:defRPr sz="10293" b="1"/>
            </a:lvl1pPr>
            <a:lvl2pPr marL="1960794" indent="0">
              <a:buNone/>
              <a:defRPr sz="8577" b="1"/>
            </a:lvl2pPr>
            <a:lvl3pPr marL="3921587" indent="0">
              <a:buNone/>
              <a:defRPr sz="7720" b="1"/>
            </a:lvl3pPr>
            <a:lvl4pPr marL="5882381" indent="0">
              <a:buNone/>
              <a:defRPr sz="6862" b="1"/>
            </a:lvl4pPr>
            <a:lvl5pPr marL="7843175" indent="0">
              <a:buNone/>
              <a:defRPr sz="6862" b="1"/>
            </a:lvl5pPr>
            <a:lvl6pPr marL="9803968" indent="0">
              <a:buNone/>
              <a:defRPr sz="6862" b="1"/>
            </a:lvl6pPr>
            <a:lvl7pPr marL="11764762" indent="0">
              <a:buNone/>
              <a:defRPr sz="6862" b="1"/>
            </a:lvl7pPr>
            <a:lvl8pPr marL="13725555" indent="0">
              <a:buNone/>
              <a:defRPr sz="6862" b="1"/>
            </a:lvl8pPr>
            <a:lvl9pPr marL="15686349" indent="0">
              <a:buNone/>
              <a:defRPr sz="68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76642" y="10743409"/>
            <a:ext cx="17615416" cy="158019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1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9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076" y="1960774"/>
            <a:ext cx="13363975" cy="6862710"/>
          </a:xfrm>
        </p:spPr>
        <p:txBody>
          <a:bodyPr anchor="b"/>
          <a:lstStyle>
            <a:lvl1pPr>
              <a:defRPr sz="13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5416" y="4234734"/>
            <a:ext cx="20976640" cy="20901308"/>
          </a:xfrm>
        </p:spPr>
        <p:txBody>
          <a:bodyPr/>
          <a:lstStyle>
            <a:lvl1pPr>
              <a:defRPr sz="13724"/>
            </a:lvl1pPr>
            <a:lvl2pPr>
              <a:defRPr sz="12008"/>
            </a:lvl2pPr>
            <a:lvl3pPr>
              <a:defRPr sz="10293"/>
            </a:lvl3pPr>
            <a:lvl4pPr>
              <a:defRPr sz="8577"/>
            </a:lvl4pPr>
            <a:lvl5pPr>
              <a:defRPr sz="8577"/>
            </a:lvl5pPr>
            <a:lvl6pPr>
              <a:defRPr sz="8577"/>
            </a:lvl6pPr>
            <a:lvl7pPr>
              <a:defRPr sz="8577"/>
            </a:lvl7pPr>
            <a:lvl8pPr>
              <a:defRPr sz="8577"/>
            </a:lvl8pPr>
            <a:lvl9pPr>
              <a:defRPr sz="85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4076" y="8823484"/>
            <a:ext cx="13363975" cy="16346595"/>
          </a:xfrm>
        </p:spPr>
        <p:txBody>
          <a:bodyPr/>
          <a:lstStyle>
            <a:lvl1pPr marL="0" indent="0">
              <a:buNone/>
              <a:defRPr sz="6862"/>
            </a:lvl1pPr>
            <a:lvl2pPr marL="1960794" indent="0">
              <a:buNone/>
              <a:defRPr sz="6004"/>
            </a:lvl2pPr>
            <a:lvl3pPr marL="3921587" indent="0">
              <a:buNone/>
              <a:defRPr sz="5146"/>
            </a:lvl3pPr>
            <a:lvl4pPr marL="5882381" indent="0">
              <a:buNone/>
              <a:defRPr sz="4289"/>
            </a:lvl4pPr>
            <a:lvl5pPr marL="7843175" indent="0">
              <a:buNone/>
              <a:defRPr sz="4289"/>
            </a:lvl5pPr>
            <a:lvl6pPr marL="9803968" indent="0">
              <a:buNone/>
              <a:defRPr sz="4289"/>
            </a:lvl6pPr>
            <a:lvl7pPr marL="11764762" indent="0">
              <a:buNone/>
              <a:defRPr sz="4289"/>
            </a:lvl7pPr>
            <a:lvl8pPr marL="13725555" indent="0">
              <a:buNone/>
              <a:defRPr sz="4289"/>
            </a:lvl8pPr>
            <a:lvl9pPr marL="15686349" indent="0">
              <a:buNone/>
              <a:defRPr sz="42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2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076" y="1960774"/>
            <a:ext cx="13363975" cy="6862710"/>
          </a:xfrm>
        </p:spPr>
        <p:txBody>
          <a:bodyPr anchor="b"/>
          <a:lstStyle>
            <a:lvl1pPr>
              <a:defRPr sz="13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615416" y="4234734"/>
            <a:ext cx="20976640" cy="20901308"/>
          </a:xfrm>
        </p:spPr>
        <p:txBody>
          <a:bodyPr anchor="t"/>
          <a:lstStyle>
            <a:lvl1pPr marL="0" indent="0">
              <a:buNone/>
              <a:defRPr sz="13724"/>
            </a:lvl1pPr>
            <a:lvl2pPr marL="1960794" indent="0">
              <a:buNone/>
              <a:defRPr sz="12008"/>
            </a:lvl2pPr>
            <a:lvl3pPr marL="3921587" indent="0">
              <a:buNone/>
              <a:defRPr sz="10293"/>
            </a:lvl3pPr>
            <a:lvl4pPr marL="5882381" indent="0">
              <a:buNone/>
              <a:defRPr sz="8577"/>
            </a:lvl4pPr>
            <a:lvl5pPr marL="7843175" indent="0">
              <a:buNone/>
              <a:defRPr sz="8577"/>
            </a:lvl5pPr>
            <a:lvl6pPr marL="9803968" indent="0">
              <a:buNone/>
              <a:defRPr sz="8577"/>
            </a:lvl6pPr>
            <a:lvl7pPr marL="11764762" indent="0">
              <a:buNone/>
              <a:defRPr sz="8577"/>
            </a:lvl7pPr>
            <a:lvl8pPr marL="13725555" indent="0">
              <a:buNone/>
              <a:defRPr sz="8577"/>
            </a:lvl8pPr>
            <a:lvl9pPr marL="15686349" indent="0">
              <a:buNone/>
              <a:defRPr sz="85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4076" y="8823484"/>
            <a:ext cx="13363975" cy="16346595"/>
          </a:xfrm>
        </p:spPr>
        <p:txBody>
          <a:bodyPr/>
          <a:lstStyle>
            <a:lvl1pPr marL="0" indent="0">
              <a:buNone/>
              <a:defRPr sz="6862"/>
            </a:lvl1pPr>
            <a:lvl2pPr marL="1960794" indent="0">
              <a:buNone/>
              <a:defRPr sz="6004"/>
            </a:lvl2pPr>
            <a:lvl3pPr marL="3921587" indent="0">
              <a:buNone/>
              <a:defRPr sz="5146"/>
            </a:lvl3pPr>
            <a:lvl4pPr marL="5882381" indent="0">
              <a:buNone/>
              <a:defRPr sz="4289"/>
            </a:lvl4pPr>
            <a:lvl5pPr marL="7843175" indent="0">
              <a:buNone/>
              <a:defRPr sz="4289"/>
            </a:lvl5pPr>
            <a:lvl6pPr marL="9803968" indent="0">
              <a:buNone/>
              <a:defRPr sz="4289"/>
            </a:lvl6pPr>
            <a:lvl7pPr marL="11764762" indent="0">
              <a:buNone/>
              <a:defRPr sz="4289"/>
            </a:lvl7pPr>
            <a:lvl8pPr marL="13725555" indent="0">
              <a:buNone/>
              <a:defRPr sz="4289"/>
            </a:lvl8pPr>
            <a:lvl9pPr marL="15686349" indent="0">
              <a:buNone/>
              <a:defRPr sz="42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3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8680" y="1565902"/>
            <a:ext cx="35737979" cy="5684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680" y="7829480"/>
            <a:ext cx="35737979" cy="1866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48680" y="27260214"/>
            <a:ext cx="9322951" cy="1565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A760-903E-49BE-80DA-F58B90DF4C3B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25456" y="27260214"/>
            <a:ext cx="13984427" cy="1565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263707" y="27260214"/>
            <a:ext cx="9322951" cy="1565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2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921587" rtl="0" eaLnBrk="1" latinLnBrk="0" hangingPunct="1">
        <a:lnSpc>
          <a:spcPct val="90000"/>
        </a:lnSpc>
        <a:spcBef>
          <a:spcPct val="0"/>
        </a:spcBef>
        <a:buNone/>
        <a:defRPr sz="188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0397" indent="-980397" algn="l" defTabSz="3921587" rtl="0" eaLnBrk="1" latinLnBrk="0" hangingPunct="1">
        <a:lnSpc>
          <a:spcPct val="90000"/>
        </a:lnSpc>
        <a:spcBef>
          <a:spcPts val="4289"/>
        </a:spcBef>
        <a:buFont typeface="Arial" panose="020B0604020202020204" pitchFamily="34" charset="0"/>
        <a:buChar char="•"/>
        <a:defRPr sz="12008" kern="1200">
          <a:solidFill>
            <a:schemeClr val="tx1"/>
          </a:solidFill>
          <a:latin typeface="+mn-lt"/>
          <a:ea typeface="+mn-ea"/>
          <a:cs typeface="+mn-cs"/>
        </a:defRPr>
      </a:lvl1pPr>
      <a:lvl2pPr marL="2941190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10293" kern="1200">
          <a:solidFill>
            <a:schemeClr val="tx1"/>
          </a:solidFill>
          <a:latin typeface="+mn-lt"/>
          <a:ea typeface="+mn-ea"/>
          <a:cs typeface="+mn-cs"/>
        </a:defRPr>
      </a:lvl2pPr>
      <a:lvl3pPr marL="4901984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8577" kern="1200">
          <a:solidFill>
            <a:schemeClr val="tx1"/>
          </a:solidFill>
          <a:latin typeface="+mn-lt"/>
          <a:ea typeface="+mn-ea"/>
          <a:cs typeface="+mn-cs"/>
        </a:defRPr>
      </a:lvl3pPr>
      <a:lvl4pPr marL="6862778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4pPr>
      <a:lvl5pPr marL="8823571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5pPr>
      <a:lvl6pPr marL="10784365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6pPr>
      <a:lvl7pPr marL="12745159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7pPr>
      <a:lvl8pPr marL="14705952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8pPr>
      <a:lvl9pPr marL="16666746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1pPr>
      <a:lvl2pPr marL="1960794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2pPr>
      <a:lvl3pPr marL="3921587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3pPr>
      <a:lvl4pPr marL="5882381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4pPr>
      <a:lvl5pPr marL="7843175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5pPr>
      <a:lvl6pPr marL="9803968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6pPr>
      <a:lvl7pPr marL="11764762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25555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8pPr>
      <a:lvl9pPr marL="15686349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" y="17999"/>
            <a:ext cx="41384682" cy="294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9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435335" cy="294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0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Рылова Н.Н.</dc:creator>
  <cp:lastModifiedBy>Рылова Н.Н.</cp:lastModifiedBy>
  <cp:revision>10</cp:revision>
  <cp:lastPrinted>2025-04-22T04:47:40Z</cp:lastPrinted>
  <dcterms:created xsi:type="dcterms:W3CDTF">2025-03-28T21:30:14Z</dcterms:created>
  <dcterms:modified xsi:type="dcterms:W3CDTF">2025-04-22T04:50:08Z</dcterms:modified>
</cp:coreProperties>
</file>