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handoutMasterIdLst>
    <p:handoutMasterId r:id="rId5"/>
  </p:handoutMasterIdLst>
  <p:sldIdLst>
    <p:sldId id="256" r:id="rId2"/>
    <p:sldId id="258" r:id="rId3"/>
  </p:sldIdLst>
  <p:sldSz cx="41435338" cy="29411613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21" d="100"/>
          <a:sy n="21" d="100"/>
        </p:scale>
        <p:origin x="109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EECDB9-AA13-4892-BE05-668EE8CF10ED}" type="datetimeFigureOut">
              <a:rPr lang="ru-RU" smtClean="0"/>
              <a:t>01.01.2019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3C7941-0B54-4B02-B659-628E35EDC7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78506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88B281-1FAB-4C58-8FC9-5DE3870E6470}" type="datetimeFigureOut">
              <a:rPr lang="ru-RU" smtClean="0"/>
              <a:t>01.01.2019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39813" y="1241425"/>
            <a:ext cx="4718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B3C832-5F01-4161-970E-32D2EBEF1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10532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3400654" rtl="0" eaLnBrk="1" latinLnBrk="0" hangingPunct="1">
      <a:defRPr sz="4463" kern="1200">
        <a:solidFill>
          <a:schemeClr val="tx1"/>
        </a:solidFill>
        <a:latin typeface="+mn-lt"/>
        <a:ea typeface="+mn-ea"/>
        <a:cs typeface="+mn-cs"/>
      </a:defRPr>
    </a:lvl1pPr>
    <a:lvl2pPr marL="1700327" algn="l" defTabSz="3400654" rtl="0" eaLnBrk="1" latinLnBrk="0" hangingPunct="1">
      <a:defRPr sz="4463" kern="1200">
        <a:solidFill>
          <a:schemeClr val="tx1"/>
        </a:solidFill>
        <a:latin typeface="+mn-lt"/>
        <a:ea typeface="+mn-ea"/>
        <a:cs typeface="+mn-cs"/>
      </a:defRPr>
    </a:lvl2pPr>
    <a:lvl3pPr marL="3400654" algn="l" defTabSz="3400654" rtl="0" eaLnBrk="1" latinLnBrk="0" hangingPunct="1">
      <a:defRPr sz="4463" kern="1200">
        <a:solidFill>
          <a:schemeClr val="tx1"/>
        </a:solidFill>
        <a:latin typeface="+mn-lt"/>
        <a:ea typeface="+mn-ea"/>
        <a:cs typeface="+mn-cs"/>
      </a:defRPr>
    </a:lvl3pPr>
    <a:lvl4pPr marL="5100980" algn="l" defTabSz="3400654" rtl="0" eaLnBrk="1" latinLnBrk="0" hangingPunct="1">
      <a:defRPr sz="4463" kern="1200">
        <a:solidFill>
          <a:schemeClr val="tx1"/>
        </a:solidFill>
        <a:latin typeface="+mn-lt"/>
        <a:ea typeface="+mn-ea"/>
        <a:cs typeface="+mn-cs"/>
      </a:defRPr>
    </a:lvl4pPr>
    <a:lvl5pPr marL="6801307" algn="l" defTabSz="3400654" rtl="0" eaLnBrk="1" latinLnBrk="0" hangingPunct="1">
      <a:defRPr sz="4463" kern="1200">
        <a:solidFill>
          <a:schemeClr val="tx1"/>
        </a:solidFill>
        <a:latin typeface="+mn-lt"/>
        <a:ea typeface="+mn-ea"/>
        <a:cs typeface="+mn-cs"/>
      </a:defRPr>
    </a:lvl5pPr>
    <a:lvl6pPr marL="8501634" algn="l" defTabSz="3400654" rtl="0" eaLnBrk="1" latinLnBrk="0" hangingPunct="1">
      <a:defRPr sz="4463" kern="1200">
        <a:solidFill>
          <a:schemeClr val="tx1"/>
        </a:solidFill>
        <a:latin typeface="+mn-lt"/>
        <a:ea typeface="+mn-ea"/>
        <a:cs typeface="+mn-cs"/>
      </a:defRPr>
    </a:lvl6pPr>
    <a:lvl7pPr marL="10201961" algn="l" defTabSz="3400654" rtl="0" eaLnBrk="1" latinLnBrk="0" hangingPunct="1">
      <a:defRPr sz="4463" kern="1200">
        <a:solidFill>
          <a:schemeClr val="tx1"/>
        </a:solidFill>
        <a:latin typeface="+mn-lt"/>
        <a:ea typeface="+mn-ea"/>
        <a:cs typeface="+mn-cs"/>
      </a:defRPr>
    </a:lvl7pPr>
    <a:lvl8pPr marL="11902288" algn="l" defTabSz="3400654" rtl="0" eaLnBrk="1" latinLnBrk="0" hangingPunct="1">
      <a:defRPr sz="4463" kern="1200">
        <a:solidFill>
          <a:schemeClr val="tx1"/>
        </a:solidFill>
        <a:latin typeface="+mn-lt"/>
        <a:ea typeface="+mn-ea"/>
        <a:cs typeface="+mn-cs"/>
      </a:defRPr>
    </a:lvl8pPr>
    <a:lvl9pPr marL="13602614" algn="l" defTabSz="3400654" rtl="0" eaLnBrk="1" latinLnBrk="0" hangingPunct="1">
      <a:defRPr sz="446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07651" y="4813430"/>
            <a:ext cx="35220037" cy="10239599"/>
          </a:xfrm>
        </p:spPr>
        <p:txBody>
          <a:bodyPr anchor="b"/>
          <a:lstStyle>
            <a:lvl1pPr algn="ctr">
              <a:defRPr sz="25732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79417" y="15447907"/>
            <a:ext cx="31076504" cy="7100996"/>
          </a:xfrm>
        </p:spPr>
        <p:txBody>
          <a:bodyPr/>
          <a:lstStyle>
            <a:lvl1pPr marL="0" indent="0" algn="ctr">
              <a:buNone/>
              <a:defRPr sz="10293"/>
            </a:lvl1pPr>
            <a:lvl2pPr marL="1960794" indent="0" algn="ctr">
              <a:buNone/>
              <a:defRPr sz="8577"/>
            </a:lvl2pPr>
            <a:lvl3pPr marL="3921587" indent="0" algn="ctr">
              <a:buNone/>
              <a:defRPr sz="7720"/>
            </a:lvl3pPr>
            <a:lvl4pPr marL="5882381" indent="0" algn="ctr">
              <a:buNone/>
              <a:defRPr sz="6862"/>
            </a:lvl4pPr>
            <a:lvl5pPr marL="7843175" indent="0" algn="ctr">
              <a:buNone/>
              <a:defRPr sz="6862"/>
            </a:lvl5pPr>
            <a:lvl6pPr marL="9803968" indent="0" algn="ctr">
              <a:buNone/>
              <a:defRPr sz="6862"/>
            </a:lvl6pPr>
            <a:lvl7pPr marL="11764762" indent="0" algn="ctr">
              <a:buNone/>
              <a:defRPr sz="6862"/>
            </a:lvl7pPr>
            <a:lvl8pPr marL="13725555" indent="0" algn="ctr">
              <a:buNone/>
              <a:defRPr sz="6862"/>
            </a:lvl8pPr>
            <a:lvl9pPr marL="15686349" indent="0" algn="ctr">
              <a:buNone/>
              <a:defRPr sz="6862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BA760-903E-49BE-80DA-F58B90DF4C3B}" type="datetimeFigureOut">
              <a:rPr lang="ru-RU" smtClean="0"/>
              <a:t>01.01.2019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79FD4-3FF3-470A-9A44-CF4B5DEADB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9136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BA760-903E-49BE-80DA-F58B90DF4C3B}" type="datetimeFigureOut">
              <a:rPr lang="ru-RU" smtClean="0"/>
              <a:t>01.01.2019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79FD4-3FF3-470A-9A44-CF4B5DEADB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0601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9652166" y="1565896"/>
            <a:ext cx="8934495" cy="2492498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48682" y="1565896"/>
            <a:ext cx="26285543" cy="2492498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BA760-903E-49BE-80DA-F58B90DF4C3B}" type="datetimeFigureOut">
              <a:rPr lang="ru-RU" smtClean="0"/>
              <a:t>01.01.2019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79FD4-3FF3-470A-9A44-CF4B5DEADB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5813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BA760-903E-49BE-80DA-F58B90DF4C3B}" type="datetimeFigureOut">
              <a:rPr lang="ru-RU" smtClean="0"/>
              <a:t>01.01.2019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79FD4-3FF3-470A-9A44-CF4B5DEADB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62703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27101" y="7332487"/>
            <a:ext cx="35737979" cy="12234412"/>
          </a:xfrm>
        </p:spPr>
        <p:txBody>
          <a:bodyPr anchor="b"/>
          <a:lstStyle>
            <a:lvl1pPr>
              <a:defRPr sz="25732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27101" y="19682641"/>
            <a:ext cx="35737979" cy="6433788"/>
          </a:xfrm>
        </p:spPr>
        <p:txBody>
          <a:bodyPr/>
          <a:lstStyle>
            <a:lvl1pPr marL="0" indent="0">
              <a:buNone/>
              <a:defRPr sz="10293">
                <a:solidFill>
                  <a:schemeClr val="tx1"/>
                </a:solidFill>
              </a:defRPr>
            </a:lvl1pPr>
            <a:lvl2pPr marL="1960794" indent="0">
              <a:buNone/>
              <a:defRPr sz="8577">
                <a:solidFill>
                  <a:schemeClr val="tx1">
                    <a:tint val="75000"/>
                  </a:schemeClr>
                </a:solidFill>
              </a:defRPr>
            </a:lvl2pPr>
            <a:lvl3pPr marL="3921587" indent="0">
              <a:buNone/>
              <a:defRPr sz="7720">
                <a:solidFill>
                  <a:schemeClr val="tx1">
                    <a:tint val="75000"/>
                  </a:schemeClr>
                </a:solidFill>
              </a:defRPr>
            </a:lvl3pPr>
            <a:lvl4pPr marL="5882381" indent="0">
              <a:buNone/>
              <a:defRPr sz="6862">
                <a:solidFill>
                  <a:schemeClr val="tx1">
                    <a:tint val="75000"/>
                  </a:schemeClr>
                </a:solidFill>
              </a:defRPr>
            </a:lvl4pPr>
            <a:lvl5pPr marL="7843175" indent="0">
              <a:buNone/>
              <a:defRPr sz="6862">
                <a:solidFill>
                  <a:schemeClr val="tx1">
                    <a:tint val="75000"/>
                  </a:schemeClr>
                </a:solidFill>
              </a:defRPr>
            </a:lvl5pPr>
            <a:lvl6pPr marL="9803968" indent="0">
              <a:buNone/>
              <a:defRPr sz="6862">
                <a:solidFill>
                  <a:schemeClr val="tx1">
                    <a:tint val="75000"/>
                  </a:schemeClr>
                </a:solidFill>
              </a:defRPr>
            </a:lvl6pPr>
            <a:lvl7pPr marL="11764762" indent="0">
              <a:buNone/>
              <a:defRPr sz="6862">
                <a:solidFill>
                  <a:schemeClr val="tx1">
                    <a:tint val="75000"/>
                  </a:schemeClr>
                </a:solidFill>
              </a:defRPr>
            </a:lvl7pPr>
            <a:lvl8pPr marL="13725555" indent="0">
              <a:buNone/>
              <a:defRPr sz="6862">
                <a:solidFill>
                  <a:schemeClr val="tx1">
                    <a:tint val="75000"/>
                  </a:schemeClr>
                </a:solidFill>
              </a:defRPr>
            </a:lvl8pPr>
            <a:lvl9pPr marL="15686349" indent="0">
              <a:buNone/>
              <a:defRPr sz="68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BA760-903E-49BE-80DA-F58B90DF4C3B}" type="datetimeFigureOut">
              <a:rPr lang="ru-RU" smtClean="0"/>
              <a:t>01.01.2019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79FD4-3FF3-470A-9A44-CF4B5DEADB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647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48679" y="7829480"/>
            <a:ext cx="17610019" cy="1866139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976640" y="7829480"/>
            <a:ext cx="17610019" cy="1866139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BA760-903E-49BE-80DA-F58B90DF4C3B}" type="datetimeFigureOut">
              <a:rPr lang="ru-RU" smtClean="0"/>
              <a:t>01.01.2019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79FD4-3FF3-470A-9A44-CF4B5DEADB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3056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4076" y="1565902"/>
            <a:ext cx="35737979" cy="568488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54081" y="7209932"/>
            <a:ext cx="17529087" cy="3533476"/>
          </a:xfrm>
        </p:spPr>
        <p:txBody>
          <a:bodyPr anchor="b"/>
          <a:lstStyle>
            <a:lvl1pPr marL="0" indent="0">
              <a:buNone/>
              <a:defRPr sz="10293" b="1"/>
            </a:lvl1pPr>
            <a:lvl2pPr marL="1960794" indent="0">
              <a:buNone/>
              <a:defRPr sz="8577" b="1"/>
            </a:lvl2pPr>
            <a:lvl3pPr marL="3921587" indent="0">
              <a:buNone/>
              <a:defRPr sz="7720" b="1"/>
            </a:lvl3pPr>
            <a:lvl4pPr marL="5882381" indent="0">
              <a:buNone/>
              <a:defRPr sz="6862" b="1"/>
            </a:lvl4pPr>
            <a:lvl5pPr marL="7843175" indent="0">
              <a:buNone/>
              <a:defRPr sz="6862" b="1"/>
            </a:lvl5pPr>
            <a:lvl6pPr marL="9803968" indent="0">
              <a:buNone/>
              <a:defRPr sz="6862" b="1"/>
            </a:lvl6pPr>
            <a:lvl7pPr marL="11764762" indent="0">
              <a:buNone/>
              <a:defRPr sz="6862" b="1"/>
            </a:lvl7pPr>
            <a:lvl8pPr marL="13725555" indent="0">
              <a:buNone/>
              <a:defRPr sz="6862" b="1"/>
            </a:lvl8pPr>
            <a:lvl9pPr marL="15686349" indent="0">
              <a:buNone/>
              <a:defRPr sz="6862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854081" y="10743409"/>
            <a:ext cx="17529087" cy="158019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0976642" y="7209932"/>
            <a:ext cx="17615416" cy="3533476"/>
          </a:xfrm>
        </p:spPr>
        <p:txBody>
          <a:bodyPr anchor="b"/>
          <a:lstStyle>
            <a:lvl1pPr marL="0" indent="0">
              <a:buNone/>
              <a:defRPr sz="10293" b="1"/>
            </a:lvl1pPr>
            <a:lvl2pPr marL="1960794" indent="0">
              <a:buNone/>
              <a:defRPr sz="8577" b="1"/>
            </a:lvl2pPr>
            <a:lvl3pPr marL="3921587" indent="0">
              <a:buNone/>
              <a:defRPr sz="7720" b="1"/>
            </a:lvl3pPr>
            <a:lvl4pPr marL="5882381" indent="0">
              <a:buNone/>
              <a:defRPr sz="6862" b="1"/>
            </a:lvl4pPr>
            <a:lvl5pPr marL="7843175" indent="0">
              <a:buNone/>
              <a:defRPr sz="6862" b="1"/>
            </a:lvl5pPr>
            <a:lvl6pPr marL="9803968" indent="0">
              <a:buNone/>
              <a:defRPr sz="6862" b="1"/>
            </a:lvl6pPr>
            <a:lvl7pPr marL="11764762" indent="0">
              <a:buNone/>
              <a:defRPr sz="6862" b="1"/>
            </a:lvl7pPr>
            <a:lvl8pPr marL="13725555" indent="0">
              <a:buNone/>
              <a:defRPr sz="6862" b="1"/>
            </a:lvl8pPr>
            <a:lvl9pPr marL="15686349" indent="0">
              <a:buNone/>
              <a:defRPr sz="6862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976642" y="10743409"/>
            <a:ext cx="17615416" cy="158019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BA760-903E-49BE-80DA-F58B90DF4C3B}" type="datetimeFigureOut">
              <a:rPr lang="ru-RU" smtClean="0"/>
              <a:t>01.01.2019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79FD4-3FF3-470A-9A44-CF4B5DEADB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46185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BA760-903E-49BE-80DA-F58B90DF4C3B}" type="datetimeFigureOut">
              <a:rPr lang="ru-RU" smtClean="0"/>
              <a:t>01.01.2019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79FD4-3FF3-470A-9A44-CF4B5DEADB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817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BA760-903E-49BE-80DA-F58B90DF4C3B}" type="datetimeFigureOut">
              <a:rPr lang="ru-RU" smtClean="0"/>
              <a:t>01.01.2019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79FD4-3FF3-470A-9A44-CF4B5DEADB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6392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4076" y="1960774"/>
            <a:ext cx="13363975" cy="6862710"/>
          </a:xfrm>
        </p:spPr>
        <p:txBody>
          <a:bodyPr anchor="b"/>
          <a:lstStyle>
            <a:lvl1pPr>
              <a:defRPr sz="13724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615416" y="4234734"/>
            <a:ext cx="20976640" cy="20901308"/>
          </a:xfrm>
        </p:spPr>
        <p:txBody>
          <a:bodyPr/>
          <a:lstStyle>
            <a:lvl1pPr>
              <a:defRPr sz="13724"/>
            </a:lvl1pPr>
            <a:lvl2pPr>
              <a:defRPr sz="12008"/>
            </a:lvl2pPr>
            <a:lvl3pPr>
              <a:defRPr sz="10293"/>
            </a:lvl3pPr>
            <a:lvl4pPr>
              <a:defRPr sz="8577"/>
            </a:lvl4pPr>
            <a:lvl5pPr>
              <a:defRPr sz="8577"/>
            </a:lvl5pPr>
            <a:lvl6pPr>
              <a:defRPr sz="8577"/>
            </a:lvl6pPr>
            <a:lvl7pPr>
              <a:defRPr sz="8577"/>
            </a:lvl7pPr>
            <a:lvl8pPr>
              <a:defRPr sz="8577"/>
            </a:lvl8pPr>
            <a:lvl9pPr>
              <a:defRPr sz="857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854076" y="8823484"/>
            <a:ext cx="13363975" cy="16346595"/>
          </a:xfrm>
        </p:spPr>
        <p:txBody>
          <a:bodyPr/>
          <a:lstStyle>
            <a:lvl1pPr marL="0" indent="0">
              <a:buNone/>
              <a:defRPr sz="6862"/>
            </a:lvl1pPr>
            <a:lvl2pPr marL="1960794" indent="0">
              <a:buNone/>
              <a:defRPr sz="6004"/>
            </a:lvl2pPr>
            <a:lvl3pPr marL="3921587" indent="0">
              <a:buNone/>
              <a:defRPr sz="5146"/>
            </a:lvl3pPr>
            <a:lvl4pPr marL="5882381" indent="0">
              <a:buNone/>
              <a:defRPr sz="4289"/>
            </a:lvl4pPr>
            <a:lvl5pPr marL="7843175" indent="0">
              <a:buNone/>
              <a:defRPr sz="4289"/>
            </a:lvl5pPr>
            <a:lvl6pPr marL="9803968" indent="0">
              <a:buNone/>
              <a:defRPr sz="4289"/>
            </a:lvl6pPr>
            <a:lvl7pPr marL="11764762" indent="0">
              <a:buNone/>
              <a:defRPr sz="4289"/>
            </a:lvl7pPr>
            <a:lvl8pPr marL="13725555" indent="0">
              <a:buNone/>
              <a:defRPr sz="4289"/>
            </a:lvl8pPr>
            <a:lvl9pPr marL="15686349" indent="0">
              <a:buNone/>
              <a:defRPr sz="428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BA760-903E-49BE-80DA-F58B90DF4C3B}" type="datetimeFigureOut">
              <a:rPr lang="ru-RU" smtClean="0"/>
              <a:t>01.01.2019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79FD4-3FF3-470A-9A44-CF4B5DEADB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8229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4076" y="1960774"/>
            <a:ext cx="13363975" cy="6862710"/>
          </a:xfrm>
        </p:spPr>
        <p:txBody>
          <a:bodyPr anchor="b"/>
          <a:lstStyle>
            <a:lvl1pPr>
              <a:defRPr sz="13724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615416" y="4234734"/>
            <a:ext cx="20976640" cy="20901308"/>
          </a:xfrm>
        </p:spPr>
        <p:txBody>
          <a:bodyPr anchor="t"/>
          <a:lstStyle>
            <a:lvl1pPr marL="0" indent="0">
              <a:buNone/>
              <a:defRPr sz="13724"/>
            </a:lvl1pPr>
            <a:lvl2pPr marL="1960794" indent="0">
              <a:buNone/>
              <a:defRPr sz="12008"/>
            </a:lvl2pPr>
            <a:lvl3pPr marL="3921587" indent="0">
              <a:buNone/>
              <a:defRPr sz="10293"/>
            </a:lvl3pPr>
            <a:lvl4pPr marL="5882381" indent="0">
              <a:buNone/>
              <a:defRPr sz="8577"/>
            </a:lvl4pPr>
            <a:lvl5pPr marL="7843175" indent="0">
              <a:buNone/>
              <a:defRPr sz="8577"/>
            </a:lvl5pPr>
            <a:lvl6pPr marL="9803968" indent="0">
              <a:buNone/>
              <a:defRPr sz="8577"/>
            </a:lvl6pPr>
            <a:lvl7pPr marL="11764762" indent="0">
              <a:buNone/>
              <a:defRPr sz="8577"/>
            </a:lvl7pPr>
            <a:lvl8pPr marL="13725555" indent="0">
              <a:buNone/>
              <a:defRPr sz="8577"/>
            </a:lvl8pPr>
            <a:lvl9pPr marL="15686349" indent="0">
              <a:buNone/>
              <a:defRPr sz="8577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854076" y="8823484"/>
            <a:ext cx="13363975" cy="16346595"/>
          </a:xfrm>
        </p:spPr>
        <p:txBody>
          <a:bodyPr/>
          <a:lstStyle>
            <a:lvl1pPr marL="0" indent="0">
              <a:buNone/>
              <a:defRPr sz="6862"/>
            </a:lvl1pPr>
            <a:lvl2pPr marL="1960794" indent="0">
              <a:buNone/>
              <a:defRPr sz="6004"/>
            </a:lvl2pPr>
            <a:lvl3pPr marL="3921587" indent="0">
              <a:buNone/>
              <a:defRPr sz="5146"/>
            </a:lvl3pPr>
            <a:lvl4pPr marL="5882381" indent="0">
              <a:buNone/>
              <a:defRPr sz="4289"/>
            </a:lvl4pPr>
            <a:lvl5pPr marL="7843175" indent="0">
              <a:buNone/>
              <a:defRPr sz="4289"/>
            </a:lvl5pPr>
            <a:lvl6pPr marL="9803968" indent="0">
              <a:buNone/>
              <a:defRPr sz="4289"/>
            </a:lvl6pPr>
            <a:lvl7pPr marL="11764762" indent="0">
              <a:buNone/>
              <a:defRPr sz="4289"/>
            </a:lvl7pPr>
            <a:lvl8pPr marL="13725555" indent="0">
              <a:buNone/>
              <a:defRPr sz="4289"/>
            </a:lvl8pPr>
            <a:lvl9pPr marL="15686349" indent="0">
              <a:buNone/>
              <a:defRPr sz="428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BA760-903E-49BE-80DA-F58B90DF4C3B}" type="datetimeFigureOut">
              <a:rPr lang="ru-RU" smtClean="0"/>
              <a:t>01.01.2019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79FD4-3FF3-470A-9A44-CF4B5DEADB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24359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48680" y="1565902"/>
            <a:ext cx="35737979" cy="56848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48680" y="7829480"/>
            <a:ext cx="35737979" cy="186613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848680" y="27260214"/>
            <a:ext cx="9322951" cy="15658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14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8BA760-903E-49BE-80DA-F58B90DF4C3B}" type="datetimeFigureOut">
              <a:rPr lang="ru-RU" smtClean="0"/>
              <a:t>01.01.2019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725456" y="27260214"/>
            <a:ext cx="13984427" cy="15658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14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9263707" y="27260214"/>
            <a:ext cx="9322951" cy="15658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14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E79FD4-3FF3-470A-9A44-CF4B5DEADB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4325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921587" rtl="0" eaLnBrk="1" latinLnBrk="0" hangingPunct="1">
        <a:lnSpc>
          <a:spcPct val="90000"/>
        </a:lnSpc>
        <a:spcBef>
          <a:spcPct val="0"/>
        </a:spcBef>
        <a:buNone/>
        <a:defRPr sz="1887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80397" indent="-980397" algn="l" defTabSz="3921587" rtl="0" eaLnBrk="1" latinLnBrk="0" hangingPunct="1">
        <a:lnSpc>
          <a:spcPct val="90000"/>
        </a:lnSpc>
        <a:spcBef>
          <a:spcPts val="4289"/>
        </a:spcBef>
        <a:buFont typeface="Arial" panose="020B0604020202020204" pitchFamily="34" charset="0"/>
        <a:buChar char="•"/>
        <a:defRPr sz="12008" kern="1200">
          <a:solidFill>
            <a:schemeClr val="tx1"/>
          </a:solidFill>
          <a:latin typeface="+mn-lt"/>
          <a:ea typeface="+mn-ea"/>
          <a:cs typeface="+mn-cs"/>
        </a:defRPr>
      </a:lvl1pPr>
      <a:lvl2pPr marL="2941190" indent="-980397" algn="l" defTabSz="3921587" rtl="0" eaLnBrk="1" latinLnBrk="0" hangingPunct="1">
        <a:lnSpc>
          <a:spcPct val="90000"/>
        </a:lnSpc>
        <a:spcBef>
          <a:spcPts val="2144"/>
        </a:spcBef>
        <a:buFont typeface="Arial" panose="020B0604020202020204" pitchFamily="34" charset="0"/>
        <a:buChar char="•"/>
        <a:defRPr sz="10293" kern="1200">
          <a:solidFill>
            <a:schemeClr val="tx1"/>
          </a:solidFill>
          <a:latin typeface="+mn-lt"/>
          <a:ea typeface="+mn-ea"/>
          <a:cs typeface="+mn-cs"/>
        </a:defRPr>
      </a:lvl2pPr>
      <a:lvl3pPr marL="4901984" indent="-980397" algn="l" defTabSz="3921587" rtl="0" eaLnBrk="1" latinLnBrk="0" hangingPunct="1">
        <a:lnSpc>
          <a:spcPct val="90000"/>
        </a:lnSpc>
        <a:spcBef>
          <a:spcPts val="2144"/>
        </a:spcBef>
        <a:buFont typeface="Arial" panose="020B0604020202020204" pitchFamily="34" charset="0"/>
        <a:buChar char="•"/>
        <a:defRPr sz="8577" kern="1200">
          <a:solidFill>
            <a:schemeClr val="tx1"/>
          </a:solidFill>
          <a:latin typeface="+mn-lt"/>
          <a:ea typeface="+mn-ea"/>
          <a:cs typeface="+mn-cs"/>
        </a:defRPr>
      </a:lvl3pPr>
      <a:lvl4pPr marL="6862778" indent="-980397" algn="l" defTabSz="3921587" rtl="0" eaLnBrk="1" latinLnBrk="0" hangingPunct="1">
        <a:lnSpc>
          <a:spcPct val="90000"/>
        </a:lnSpc>
        <a:spcBef>
          <a:spcPts val="2144"/>
        </a:spcBef>
        <a:buFont typeface="Arial" panose="020B0604020202020204" pitchFamily="34" charset="0"/>
        <a:buChar char="•"/>
        <a:defRPr sz="7720" kern="1200">
          <a:solidFill>
            <a:schemeClr val="tx1"/>
          </a:solidFill>
          <a:latin typeface="+mn-lt"/>
          <a:ea typeface="+mn-ea"/>
          <a:cs typeface="+mn-cs"/>
        </a:defRPr>
      </a:lvl4pPr>
      <a:lvl5pPr marL="8823571" indent="-980397" algn="l" defTabSz="3921587" rtl="0" eaLnBrk="1" latinLnBrk="0" hangingPunct="1">
        <a:lnSpc>
          <a:spcPct val="90000"/>
        </a:lnSpc>
        <a:spcBef>
          <a:spcPts val="2144"/>
        </a:spcBef>
        <a:buFont typeface="Arial" panose="020B0604020202020204" pitchFamily="34" charset="0"/>
        <a:buChar char="•"/>
        <a:defRPr sz="7720" kern="1200">
          <a:solidFill>
            <a:schemeClr val="tx1"/>
          </a:solidFill>
          <a:latin typeface="+mn-lt"/>
          <a:ea typeface="+mn-ea"/>
          <a:cs typeface="+mn-cs"/>
        </a:defRPr>
      </a:lvl5pPr>
      <a:lvl6pPr marL="10784365" indent="-980397" algn="l" defTabSz="3921587" rtl="0" eaLnBrk="1" latinLnBrk="0" hangingPunct="1">
        <a:lnSpc>
          <a:spcPct val="90000"/>
        </a:lnSpc>
        <a:spcBef>
          <a:spcPts val="2144"/>
        </a:spcBef>
        <a:buFont typeface="Arial" panose="020B0604020202020204" pitchFamily="34" charset="0"/>
        <a:buChar char="•"/>
        <a:defRPr sz="7720" kern="1200">
          <a:solidFill>
            <a:schemeClr val="tx1"/>
          </a:solidFill>
          <a:latin typeface="+mn-lt"/>
          <a:ea typeface="+mn-ea"/>
          <a:cs typeface="+mn-cs"/>
        </a:defRPr>
      </a:lvl6pPr>
      <a:lvl7pPr marL="12745159" indent="-980397" algn="l" defTabSz="3921587" rtl="0" eaLnBrk="1" latinLnBrk="0" hangingPunct="1">
        <a:lnSpc>
          <a:spcPct val="90000"/>
        </a:lnSpc>
        <a:spcBef>
          <a:spcPts val="2144"/>
        </a:spcBef>
        <a:buFont typeface="Arial" panose="020B0604020202020204" pitchFamily="34" charset="0"/>
        <a:buChar char="•"/>
        <a:defRPr sz="7720" kern="1200">
          <a:solidFill>
            <a:schemeClr val="tx1"/>
          </a:solidFill>
          <a:latin typeface="+mn-lt"/>
          <a:ea typeface="+mn-ea"/>
          <a:cs typeface="+mn-cs"/>
        </a:defRPr>
      </a:lvl7pPr>
      <a:lvl8pPr marL="14705952" indent="-980397" algn="l" defTabSz="3921587" rtl="0" eaLnBrk="1" latinLnBrk="0" hangingPunct="1">
        <a:lnSpc>
          <a:spcPct val="90000"/>
        </a:lnSpc>
        <a:spcBef>
          <a:spcPts val="2144"/>
        </a:spcBef>
        <a:buFont typeface="Arial" panose="020B0604020202020204" pitchFamily="34" charset="0"/>
        <a:buChar char="•"/>
        <a:defRPr sz="7720" kern="1200">
          <a:solidFill>
            <a:schemeClr val="tx1"/>
          </a:solidFill>
          <a:latin typeface="+mn-lt"/>
          <a:ea typeface="+mn-ea"/>
          <a:cs typeface="+mn-cs"/>
        </a:defRPr>
      </a:lvl8pPr>
      <a:lvl9pPr marL="16666746" indent="-980397" algn="l" defTabSz="3921587" rtl="0" eaLnBrk="1" latinLnBrk="0" hangingPunct="1">
        <a:lnSpc>
          <a:spcPct val="90000"/>
        </a:lnSpc>
        <a:spcBef>
          <a:spcPts val="2144"/>
        </a:spcBef>
        <a:buFont typeface="Arial" panose="020B0604020202020204" pitchFamily="34" charset="0"/>
        <a:buChar char="•"/>
        <a:defRPr sz="77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921587" rtl="0" eaLnBrk="1" latinLnBrk="0" hangingPunct="1">
        <a:defRPr sz="7720" kern="1200">
          <a:solidFill>
            <a:schemeClr val="tx1"/>
          </a:solidFill>
          <a:latin typeface="+mn-lt"/>
          <a:ea typeface="+mn-ea"/>
          <a:cs typeface="+mn-cs"/>
        </a:defRPr>
      </a:lvl1pPr>
      <a:lvl2pPr marL="1960794" algn="l" defTabSz="3921587" rtl="0" eaLnBrk="1" latinLnBrk="0" hangingPunct="1">
        <a:defRPr sz="7720" kern="1200">
          <a:solidFill>
            <a:schemeClr val="tx1"/>
          </a:solidFill>
          <a:latin typeface="+mn-lt"/>
          <a:ea typeface="+mn-ea"/>
          <a:cs typeface="+mn-cs"/>
        </a:defRPr>
      </a:lvl2pPr>
      <a:lvl3pPr marL="3921587" algn="l" defTabSz="3921587" rtl="0" eaLnBrk="1" latinLnBrk="0" hangingPunct="1">
        <a:defRPr sz="7720" kern="1200">
          <a:solidFill>
            <a:schemeClr val="tx1"/>
          </a:solidFill>
          <a:latin typeface="+mn-lt"/>
          <a:ea typeface="+mn-ea"/>
          <a:cs typeface="+mn-cs"/>
        </a:defRPr>
      </a:lvl3pPr>
      <a:lvl4pPr marL="5882381" algn="l" defTabSz="3921587" rtl="0" eaLnBrk="1" latinLnBrk="0" hangingPunct="1">
        <a:defRPr sz="7720" kern="1200">
          <a:solidFill>
            <a:schemeClr val="tx1"/>
          </a:solidFill>
          <a:latin typeface="+mn-lt"/>
          <a:ea typeface="+mn-ea"/>
          <a:cs typeface="+mn-cs"/>
        </a:defRPr>
      </a:lvl4pPr>
      <a:lvl5pPr marL="7843175" algn="l" defTabSz="3921587" rtl="0" eaLnBrk="1" latinLnBrk="0" hangingPunct="1">
        <a:defRPr sz="7720" kern="1200">
          <a:solidFill>
            <a:schemeClr val="tx1"/>
          </a:solidFill>
          <a:latin typeface="+mn-lt"/>
          <a:ea typeface="+mn-ea"/>
          <a:cs typeface="+mn-cs"/>
        </a:defRPr>
      </a:lvl5pPr>
      <a:lvl6pPr marL="9803968" algn="l" defTabSz="3921587" rtl="0" eaLnBrk="1" latinLnBrk="0" hangingPunct="1">
        <a:defRPr sz="7720" kern="1200">
          <a:solidFill>
            <a:schemeClr val="tx1"/>
          </a:solidFill>
          <a:latin typeface="+mn-lt"/>
          <a:ea typeface="+mn-ea"/>
          <a:cs typeface="+mn-cs"/>
        </a:defRPr>
      </a:lvl6pPr>
      <a:lvl7pPr marL="11764762" algn="l" defTabSz="3921587" rtl="0" eaLnBrk="1" latinLnBrk="0" hangingPunct="1">
        <a:defRPr sz="7720" kern="1200">
          <a:solidFill>
            <a:schemeClr val="tx1"/>
          </a:solidFill>
          <a:latin typeface="+mn-lt"/>
          <a:ea typeface="+mn-ea"/>
          <a:cs typeface="+mn-cs"/>
        </a:defRPr>
      </a:lvl7pPr>
      <a:lvl8pPr marL="13725555" algn="l" defTabSz="3921587" rtl="0" eaLnBrk="1" latinLnBrk="0" hangingPunct="1">
        <a:defRPr sz="7720" kern="1200">
          <a:solidFill>
            <a:schemeClr val="tx1"/>
          </a:solidFill>
          <a:latin typeface="+mn-lt"/>
          <a:ea typeface="+mn-ea"/>
          <a:cs typeface="+mn-cs"/>
        </a:defRPr>
      </a:lvl8pPr>
      <a:lvl9pPr marL="15686349" algn="l" defTabSz="3921587" rtl="0" eaLnBrk="1" latinLnBrk="0" hangingPunct="1">
        <a:defRPr sz="77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56" y="-658968"/>
            <a:ext cx="41384682" cy="29375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7992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41435335" cy="29411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23033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96</TotalTime>
  <Words>0</Words>
  <Application>Microsoft Office PowerPoint</Application>
  <PresentationFormat>Произвольный</PresentationFormat>
  <Paragraphs>0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Рылова Н.Н.</dc:creator>
  <cp:lastModifiedBy>Polymedia</cp:lastModifiedBy>
  <cp:revision>13</cp:revision>
  <cp:lastPrinted>2025-04-22T04:47:40Z</cp:lastPrinted>
  <dcterms:created xsi:type="dcterms:W3CDTF">2025-03-28T21:30:14Z</dcterms:created>
  <dcterms:modified xsi:type="dcterms:W3CDTF">2018-12-31T12:06:00Z</dcterms:modified>
</cp:coreProperties>
</file>