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9" r:id="rId11"/>
    <p:sldId id="268" r:id="rId12"/>
    <p:sldId id="264" r:id="rId13"/>
    <p:sldId id="265" r:id="rId14"/>
    <p:sldId id="271" r:id="rId15"/>
    <p:sldId id="270" r:id="rId16"/>
    <p:sldId id="272" r:id="rId17"/>
    <p:sldId id="266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90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260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144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109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2399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91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273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033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92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75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1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035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1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469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72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88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060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351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F1276-0F12-45D5-BA86-64CB9F7360B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08969-B27E-440D-8FED-786785C7C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7291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1050994"/>
          </a:xfrm>
        </p:spPr>
        <p:txBody>
          <a:bodyPr/>
          <a:lstStyle/>
          <a:p>
            <a:r>
              <a:rPr lang="ru-RU" dirty="0" err="1" smtClean="0"/>
              <a:t>Брейн</a:t>
            </a:r>
            <a:r>
              <a:rPr lang="ru-RU" dirty="0" smtClean="0"/>
              <a:t>-ринг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5269" y="2173357"/>
            <a:ext cx="9001462" cy="3084443"/>
          </a:xfrm>
        </p:spPr>
        <p:txBody>
          <a:bodyPr>
            <a:noAutofit/>
          </a:bodyPr>
          <a:lstStyle/>
          <a:p>
            <a:r>
              <a:rPr lang="ru-RU" sz="8000" b="1" u="sng" dirty="0" smtClean="0"/>
              <a:t>ЛЕНТА </a:t>
            </a:r>
          </a:p>
          <a:p>
            <a:r>
              <a:rPr lang="ru-RU" sz="8000" b="1" u="sng" dirty="0" smtClean="0"/>
              <a:t>ВРЕМЕНИ</a:t>
            </a:r>
          </a:p>
          <a:p>
            <a:r>
              <a:rPr lang="ru-RU" sz="3600" b="1" i="1" dirty="0" smtClean="0">
                <a:effectLst/>
              </a:rPr>
              <a:t>Понемногу обо всём</a:t>
            </a:r>
            <a:endParaRPr lang="ru-RU" sz="3600" b="1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640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-556590"/>
            <a:ext cx="10353761" cy="19480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/>
              </a:rPr>
              <a:t>4.конкурс «открытия и Изобретения</a:t>
            </a:r>
            <a:r>
              <a:rPr lang="ru-RU" sz="2800" dirty="0">
                <a:effectLst/>
              </a:rPr>
              <a:t>».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791" y="675861"/>
            <a:ext cx="11688418" cy="602973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sz="2000" dirty="0" smtClean="0"/>
              <a:t>1. В </a:t>
            </a:r>
            <a:r>
              <a:rPr lang="ru-RU" sz="2000" dirty="0"/>
              <a:t>средние века на рынках Италии за каждым </a:t>
            </a:r>
            <a:endParaRPr lang="ru-RU" sz="2000" dirty="0" smtClean="0"/>
          </a:p>
          <a:p>
            <a:pPr marL="457200" lvl="1" indent="0">
              <a:buNone/>
            </a:pPr>
            <a:r>
              <a:rPr lang="ru-RU" sz="2000" dirty="0" smtClean="0"/>
              <a:t>менялой были </a:t>
            </a:r>
            <a:r>
              <a:rPr lang="ru-RU" sz="2000" dirty="0"/>
              <a:t>закреплены деревянные лавки. </a:t>
            </a:r>
            <a:endParaRPr lang="ru-RU" sz="2000" dirty="0" smtClean="0"/>
          </a:p>
          <a:p>
            <a:pPr marL="457200" lvl="1" indent="0">
              <a:buNone/>
            </a:pPr>
            <a:r>
              <a:rPr lang="ru-RU" sz="2000" dirty="0" smtClean="0"/>
              <a:t>Со </a:t>
            </a:r>
            <a:r>
              <a:rPr lang="ru-RU" sz="2000" dirty="0"/>
              <a:t>временем они превратились в солидные </a:t>
            </a:r>
            <a:endParaRPr lang="ru-RU" sz="2000" dirty="0" smtClean="0"/>
          </a:p>
          <a:p>
            <a:pPr marL="457200" lvl="1" indent="0">
              <a:buNone/>
            </a:pPr>
            <a:r>
              <a:rPr lang="ru-RU" sz="2000" dirty="0" smtClean="0"/>
              <a:t>учреждения</a:t>
            </a:r>
            <a:r>
              <a:rPr lang="ru-RU" sz="2000" dirty="0"/>
              <a:t>, но сохранили прежнее название. </a:t>
            </a:r>
            <a:endParaRPr lang="ru-RU" sz="2000" dirty="0" smtClean="0"/>
          </a:p>
          <a:p>
            <a:pPr marL="457200" lvl="1" indent="0">
              <a:buNone/>
            </a:pPr>
            <a:r>
              <a:rPr lang="ru-RU" sz="2000" dirty="0" smtClean="0"/>
              <a:t>Как </a:t>
            </a:r>
            <a:r>
              <a:rPr lang="ru-RU" sz="2000" dirty="0"/>
              <a:t>они называются сейчас?  </a:t>
            </a:r>
            <a:endParaRPr lang="ru-RU" sz="2000" dirty="0" smtClean="0"/>
          </a:p>
          <a:p>
            <a:pPr marL="457200" lvl="1" indent="0">
              <a:buNone/>
            </a:pPr>
            <a:endParaRPr lang="ru-RU" sz="2000" dirty="0"/>
          </a:p>
          <a:p>
            <a:pPr marL="457200" lvl="1" indent="0">
              <a:buNone/>
            </a:pPr>
            <a:r>
              <a:rPr lang="ru-RU" sz="2000" dirty="0" smtClean="0"/>
              <a:t>						2</a:t>
            </a:r>
            <a:r>
              <a:rPr lang="ru-RU" sz="2000" dirty="0"/>
              <a:t>. В 1500 году на берегу Южной Африки один из </a:t>
            </a:r>
            <a:endParaRPr lang="ru-RU" sz="2000" dirty="0" smtClean="0"/>
          </a:p>
          <a:p>
            <a:pPr marL="457200" lvl="1" indent="0">
              <a:buNone/>
            </a:pPr>
            <a:r>
              <a:rPr lang="ru-RU" sz="2000" dirty="0" smtClean="0"/>
              <a:t>						участников </a:t>
            </a:r>
            <a:r>
              <a:rPr lang="ru-RU" sz="2000" dirty="0"/>
              <a:t>морской экспедиции, не надеясь на </a:t>
            </a:r>
            <a:endParaRPr lang="ru-RU" sz="2000" dirty="0" smtClean="0"/>
          </a:p>
          <a:p>
            <a:pPr marL="457200" lvl="1" indent="0">
              <a:buNone/>
            </a:pPr>
            <a:r>
              <a:rPr lang="ru-RU" sz="2000" dirty="0" smtClean="0"/>
              <a:t>						успех </a:t>
            </a:r>
            <a:r>
              <a:rPr lang="ru-RU" sz="2000" dirty="0"/>
              <a:t>возвращения на родину, описал своё </a:t>
            </a:r>
            <a:endParaRPr lang="ru-RU" sz="2000" dirty="0" smtClean="0"/>
          </a:p>
          <a:p>
            <a:pPr marL="457200" lvl="1" indent="0">
              <a:buNone/>
            </a:pPr>
            <a:r>
              <a:rPr lang="ru-RU" sz="2000" dirty="0" smtClean="0"/>
              <a:t>						путешествие</a:t>
            </a:r>
            <a:r>
              <a:rPr lang="ru-RU" sz="2000" dirty="0"/>
              <a:t>, положил послание в башмак и </a:t>
            </a:r>
            <a:endParaRPr lang="ru-RU" sz="2000" dirty="0" smtClean="0"/>
          </a:p>
          <a:p>
            <a:pPr marL="457200" lvl="1" indent="0">
              <a:buNone/>
            </a:pPr>
            <a:r>
              <a:rPr lang="ru-RU" sz="2000" dirty="0" smtClean="0"/>
              <a:t>						повесил </a:t>
            </a:r>
            <a:r>
              <a:rPr lang="ru-RU" sz="2000" dirty="0"/>
              <a:t>его на прибрежное дерево. В какое </a:t>
            </a:r>
            <a:endParaRPr lang="ru-RU" sz="2000" dirty="0" smtClean="0"/>
          </a:p>
          <a:p>
            <a:pPr marL="457200" lvl="1" indent="0">
              <a:buNone/>
            </a:pPr>
            <a:r>
              <a:rPr lang="ru-RU" sz="2000" dirty="0" smtClean="0"/>
              <a:t>						полезное </a:t>
            </a:r>
            <a:r>
              <a:rPr lang="ru-RU" sz="2000" dirty="0"/>
              <a:t>приспособление превратились со </a:t>
            </a:r>
            <a:endParaRPr lang="ru-RU" sz="2000" dirty="0" smtClean="0"/>
          </a:p>
          <a:p>
            <a:pPr marL="457200" lvl="1" indent="0">
              <a:buNone/>
            </a:pPr>
            <a:r>
              <a:rPr lang="ru-RU" sz="2000" dirty="0" smtClean="0"/>
              <a:t>						временем </a:t>
            </a:r>
            <a:r>
              <a:rPr lang="ru-RU" sz="2000" dirty="0"/>
              <a:t>подобные «башмаки»?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65" y="3260035"/>
            <a:ext cx="5480852" cy="34455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435" y="675861"/>
            <a:ext cx="3822423" cy="253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267556" y="563881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783" y="212035"/>
            <a:ext cx="11781182" cy="645380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3. В какой стране впервые стали пить чай </a:t>
            </a:r>
            <a:r>
              <a:rPr lang="ru-RU" dirty="0" smtClean="0"/>
              <a:t>из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фарфоровых </a:t>
            </a:r>
            <a:r>
              <a:rPr lang="ru-RU" dirty="0" smtClean="0"/>
              <a:t>чашек, взрывать порох, </a:t>
            </a:r>
          </a:p>
          <a:p>
            <a:pPr marL="0" indent="0">
              <a:buNone/>
            </a:pPr>
            <a:r>
              <a:rPr lang="ru-RU" dirty="0" smtClean="0"/>
              <a:t>ориентироваться по компасу </a:t>
            </a:r>
            <a:r>
              <a:rPr lang="ru-RU" dirty="0"/>
              <a:t>и писать на бумаге?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					4</a:t>
            </a:r>
            <a:r>
              <a:rPr lang="ru-RU" dirty="0"/>
              <a:t>. </a:t>
            </a:r>
            <a:r>
              <a:rPr lang="ru-RU" dirty="0" smtClean="0"/>
              <a:t>Помидоры. Табак</a:t>
            </a:r>
            <a:r>
              <a:rPr lang="ru-RU" dirty="0"/>
              <a:t>. Кукуруза. </a:t>
            </a:r>
            <a:r>
              <a:rPr lang="ru-RU" dirty="0" smtClean="0"/>
              <a:t> Баскетбол. Иглу. </a:t>
            </a:r>
          </a:p>
          <a:p>
            <a:pPr marL="0" indent="0">
              <a:buNone/>
            </a:pPr>
            <a:r>
              <a:rPr lang="ru-RU" dirty="0" smtClean="0"/>
              <a:t>						Кипу. Картофель. Что </a:t>
            </a:r>
            <a:r>
              <a:rPr lang="ru-RU" dirty="0"/>
              <a:t>объединяет эти предметы?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342" y="96078"/>
            <a:ext cx="4762500" cy="457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623" y="1646997"/>
            <a:ext cx="3427001" cy="521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52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1267556" y="357810"/>
            <a:ext cx="45719" cy="795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522" y="198783"/>
            <a:ext cx="11873948" cy="652006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5. О ком говорят, что он остановил Солнце 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сдвинул </a:t>
            </a:r>
            <a:r>
              <a:rPr lang="ru-RU" dirty="0"/>
              <a:t>Землю?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						6</a:t>
            </a:r>
            <a:r>
              <a:rPr lang="ru-RU" dirty="0"/>
              <a:t>. Как называются цифры, которыми мы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	пользуемся </a:t>
            </a:r>
            <a:r>
              <a:rPr lang="ru-RU" dirty="0"/>
              <a:t>при счёте? Где они были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	изобретены</a:t>
            </a:r>
            <a:r>
              <a:rPr lang="ru-RU" dirty="0"/>
              <a:t>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22" y="1238870"/>
            <a:ext cx="2405271" cy="27953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1861" y="91974"/>
            <a:ext cx="5234609" cy="35391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8480" y="2862678"/>
            <a:ext cx="3725301" cy="37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88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55965" y="1122363"/>
            <a:ext cx="140766" cy="22935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8782" y="198783"/>
            <a:ext cx="11807687" cy="6520069"/>
          </a:xfrm>
        </p:spPr>
        <p:txBody>
          <a:bodyPr/>
          <a:lstStyle/>
          <a:p>
            <a:pPr algn="l"/>
            <a:r>
              <a:rPr lang="ru-RU" dirty="0" smtClean="0"/>
              <a:t>7. В </a:t>
            </a:r>
            <a:r>
              <a:rPr lang="en-US" dirty="0" smtClean="0"/>
              <a:t>XVIII</a:t>
            </a:r>
            <a:r>
              <a:rPr lang="ru-RU" dirty="0" smtClean="0"/>
              <a:t> </a:t>
            </a:r>
            <a:r>
              <a:rPr lang="ru-RU" dirty="0"/>
              <a:t>веке многие крестьяне от него </a:t>
            </a:r>
            <a:endParaRPr lang="ru-RU" dirty="0" smtClean="0"/>
          </a:p>
          <a:p>
            <a:pPr algn="l"/>
            <a:r>
              <a:rPr lang="ru-RU" dirty="0" smtClean="0"/>
              <a:t>травились</a:t>
            </a:r>
            <a:r>
              <a:rPr lang="ru-RU" dirty="0"/>
              <a:t>, поэтому за ним утвердилось </a:t>
            </a:r>
            <a:endParaRPr lang="ru-RU" dirty="0" smtClean="0"/>
          </a:p>
          <a:p>
            <a:pPr algn="l"/>
            <a:r>
              <a:rPr lang="ru-RU" dirty="0" smtClean="0"/>
              <a:t>немецкое </a:t>
            </a:r>
            <a:r>
              <a:rPr lang="ru-RU" dirty="0"/>
              <a:t>название «дьявольская сила». </a:t>
            </a:r>
            <a:endParaRPr lang="ru-RU" dirty="0" smtClean="0"/>
          </a:p>
          <a:p>
            <a:pPr algn="l"/>
            <a:r>
              <a:rPr lang="ru-RU" dirty="0" smtClean="0"/>
              <a:t>Дело </a:t>
            </a:r>
            <a:r>
              <a:rPr lang="ru-RU" dirty="0"/>
              <a:t>в том, что крестьяне неправильно </a:t>
            </a:r>
            <a:endParaRPr lang="ru-RU" dirty="0" smtClean="0"/>
          </a:p>
          <a:p>
            <a:pPr algn="l"/>
            <a:r>
              <a:rPr lang="ru-RU" dirty="0" smtClean="0"/>
              <a:t>употребляли </a:t>
            </a:r>
            <a:r>
              <a:rPr lang="ru-RU" dirty="0"/>
              <a:t>его</a:t>
            </a:r>
            <a:r>
              <a:rPr lang="ru-RU" dirty="0" smtClean="0"/>
              <a:t>.</a:t>
            </a:r>
          </a:p>
          <a:p>
            <a:pPr algn="l"/>
            <a:endParaRPr lang="ru-RU" dirty="0"/>
          </a:p>
          <a:p>
            <a:pPr algn="l"/>
            <a:r>
              <a:rPr lang="ru-RU" dirty="0"/>
              <a:t>8. В 1840 году парламент Англии принял </a:t>
            </a:r>
            <a:endParaRPr lang="ru-RU" dirty="0" smtClean="0"/>
          </a:p>
          <a:p>
            <a:pPr algn="l"/>
            <a:r>
              <a:rPr lang="ru-RU" dirty="0" smtClean="0"/>
              <a:t>специальное </a:t>
            </a:r>
            <a:r>
              <a:rPr lang="ru-RU" dirty="0"/>
              <a:t>предложение скромного </a:t>
            </a:r>
            <a:endParaRPr lang="ru-RU" dirty="0" smtClean="0"/>
          </a:p>
          <a:p>
            <a:pPr algn="l"/>
            <a:r>
              <a:rPr lang="ru-RU" dirty="0" smtClean="0"/>
              <a:t>учителя </a:t>
            </a:r>
            <a:r>
              <a:rPr lang="ru-RU" dirty="0" err="1"/>
              <a:t>Роуленда</a:t>
            </a:r>
            <a:r>
              <a:rPr lang="ru-RU" dirty="0"/>
              <a:t> Хилла о введении в </a:t>
            </a:r>
            <a:endParaRPr lang="ru-RU" dirty="0" smtClean="0"/>
          </a:p>
          <a:p>
            <a:pPr algn="l"/>
            <a:r>
              <a:rPr lang="ru-RU" dirty="0" smtClean="0"/>
              <a:t>почтовую </a:t>
            </a:r>
            <a:r>
              <a:rPr lang="ru-RU" dirty="0"/>
              <a:t>практику этого предмета.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3078" y="0"/>
            <a:ext cx="5433391" cy="32359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877" y="3609561"/>
            <a:ext cx="4497625" cy="310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22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-92764"/>
            <a:ext cx="10353761" cy="1338468"/>
          </a:xfrm>
        </p:spPr>
        <p:txBody>
          <a:bodyPr>
            <a:normAutofit/>
          </a:bodyPr>
          <a:lstStyle/>
          <a:p>
            <a:r>
              <a:rPr lang="ru-RU" sz="2800" dirty="0"/>
              <a:t>5</a:t>
            </a:r>
            <a:r>
              <a:rPr lang="ru-RU" sz="2800" dirty="0" smtClean="0"/>
              <a:t>. Конкурс «Военный».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016" y="742122"/>
            <a:ext cx="11966713" cy="5989982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Столетие этой битвы отмечали в </a:t>
            </a:r>
          </a:p>
          <a:p>
            <a:pPr marL="0" indent="0">
              <a:buNone/>
            </a:pPr>
            <a:r>
              <a:rPr lang="ru-RU" dirty="0" smtClean="0"/>
              <a:t>Российской</a:t>
            </a:r>
            <a:r>
              <a:rPr lang="ru-RU" dirty="0"/>
              <a:t> </a:t>
            </a:r>
            <a:r>
              <a:rPr lang="ru-RU" dirty="0" smtClean="0"/>
              <a:t>Империи, а двухсотлетие в </a:t>
            </a:r>
          </a:p>
          <a:p>
            <a:pPr marL="0" indent="0">
              <a:buNone/>
            </a:pPr>
            <a:r>
              <a:rPr lang="ru-RU" dirty="0" smtClean="0"/>
              <a:t>Российской Федерации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	2</a:t>
            </a:r>
            <a:r>
              <a:rPr lang="ru-RU" dirty="0"/>
              <a:t>. Во время Отечественной войны 1812 года,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	случалось, русские </a:t>
            </a:r>
            <a:r>
              <a:rPr lang="ru-RU" dirty="0"/>
              <a:t>солдаты в пылу сражения или </a:t>
            </a:r>
            <a:r>
              <a:rPr lang="ru-RU" dirty="0" smtClean="0"/>
              <a:t>						ночью </a:t>
            </a:r>
            <a:r>
              <a:rPr lang="ru-RU" dirty="0"/>
              <a:t>по </a:t>
            </a:r>
            <a:r>
              <a:rPr lang="ru-RU" dirty="0" smtClean="0"/>
              <a:t>ошибке </a:t>
            </a:r>
            <a:r>
              <a:rPr lang="ru-RU" dirty="0"/>
              <a:t>брали в плен, а иногда и убивали </a:t>
            </a:r>
            <a:r>
              <a:rPr lang="ru-RU" dirty="0" smtClean="0"/>
              <a:t>						своих </a:t>
            </a:r>
            <a:r>
              <a:rPr lang="ru-RU" dirty="0"/>
              <a:t>же </a:t>
            </a:r>
            <a:r>
              <a:rPr lang="ru-RU" dirty="0" smtClean="0"/>
              <a:t>офицеров</a:t>
            </a:r>
            <a:r>
              <a:rPr lang="ru-RU" dirty="0"/>
              <a:t>. Почему происходила эта ошибка?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16" y="2857168"/>
            <a:ext cx="5406887" cy="38749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5489" y="742121"/>
            <a:ext cx="5586256" cy="351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93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1583" y="649356"/>
            <a:ext cx="95973" cy="662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522" y="132522"/>
            <a:ext cx="11873948" cy="659958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3. На территории какой страны разворачивались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основные </a:t>
            </a:r>
            <a:r>
              <a:rPr lang="ru-RU" dirty="0"/>
              <a:t>военные действия Русско-турецкой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войны </a:t>
            </a:r>
            <a:r>
              <a:rPr lang="ru-RU" dirty="0"/>
              <a:t>1877-1878 годов?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4. Когда бывшего царского интенданта спросили, </a:t>
            </a:r>
          </a:p>
          <a:p>
            <a:pPr marL="0" indent="0">
              <a:buNone/>
            </a:pPr>
            <a:r>
              <a:rPr lang="ru-RU" dirty="0" smtClean="0"/>
              <a:t>что нужно для победы Красной армии в Великой </a:t>
            </a:r>
          </a:p>
          <a:p>
            <a:pPr marL="0" indent="0">
              <a:buNone/>
            </a:pPr>
            <a:r>
              <a:rPr lang="ru-RU" dirty="0" smtClean="0"/>
              <a:t>Отечественной войне 1941 – 1945гг., он ответил: </a:t>
            </a:r>
          </a:p>
          <a:p>
            <a:pPr marL="0" indent="0">
              <a:buNone/>
            </a:pPr>
            <a:r>
              <a:rPr lang="ru-RU" dirty="0" smtClean="0"/>
              <a:t>«Три «С» - ….». Что за три «С» он имел ввиду?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204" y="132523"/>
            <a:ext cx="3464180" cy="23058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650" y="2992600"/>
            <a:ext cx="2427012" cy="18181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9685" y="4962799"/>
            <a:ext cx="2530700" cy="18952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33062" y="2590455"/>
            <a:ext cx="1802295" cy="240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40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267556" y="563881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530" y="212035"/>
            <a:ext cx="11741427" cy="64803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5. Великая, Германская, Империалистическая, </a:t>
            </a:r>
          </a:p>
          <a:p>
            <a:pPr marL="0" indent="0">
              <a:buNone/>
            </a:pPr>
            <a:r>
              <a:rPr lang="ru-RU" dirty="0" smtClean="0"/>
              <a:t>Вторая Отечественная, Великая Отечественная, </a:t>
            </a:r>
          </a:p>
          <a:p>
            <a:pPr marL="0" indent="0">
              <a:buNone/>
            </a:pPr>
            <a:r>
              <a:rPr lang="ru-RU" dirty="0" smtClean="0"/>
              <a:t>Большая война. О какой войне в истории </a:t>
            </a:r>
          </a:p>
          <a:p>
            <a:pPr marL="0" indent="0">
              <a:buNone/>
            </a:pPr>
            <a:r>
              <a:rPr lang="ru-RU" dirty="0" smtClean="0"/>
              <a:t>России речь?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6. Назовите географические объекты, которые</a:t>
            </a:r>
          </a:p>
          <a:p>
            <a:pPr marL="0" indent="0">
              <a:buNone/>
            </a:pPr>
            <a:r>
              <a:rPr lang="ru-RU" dirty="0" smtClean="0"/>
              <a:t>имеют официальное название «Поле воинской</a:t>
            </a:r>
          </a:p>
          <a:p>
            <a:pPr marL="0" indent="0">
              <a:buNone/>
            </a:pPr>
            <a:r>
              <a:rPr lang="ru-RU" smtClean="0"/>
              <a:t>Славы России».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1727" y="318676"/>
            <a:ext cx="4317309" cy="32455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0382" y="4286870"/>
            <a:ext cx="3076575" cy="2047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779" y="4296805"/>
            <a:ext cx="3286125" cy="20478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8727" y="4286869"/>
            <a:ext cx="307657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58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450574"/>
            <a:ext cx="10353761" cy="59634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6. Конкурс Словарик.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000" dirty="0" smtClean="0"/>
              <a:t>Дайте определения терминам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85530" y="1577009"/>
            <a:ext cx="5834269" cy="515509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800" u="sng" dirty="0" smtClean="0"/>
              <a:t>1 команда</a:t>
            </a:r>
          </a:p>
          <a:p>
            <a:pPr marL="0" indent="0">
              <a:buNone/>
            </a:pPr>
            <a:r>
              <a:rPr lang="ru-RU" sz="4800" dirty="0" smtClean="0"/>
              <a:t>1</a:t>
            </a:r>
            <a:r>
              <a:rPr lang="ru-RU" sz="4800" dirty="0"/>
              <a:t>. Папирус</a:t>
            </a:r>
          </a:p>
          <a:p>
            <a:pPr marL="0" indent="0">
              <a:buNone/>
            </a:pPr>
            <a:r>
              <a:rPr lang="ru-RU" sz="4800" dirty="0" smtClean="0"/>
              <a:t>2. Культура</a:t>
            </a:r>
            <a:endParaRPr lang="ru-RU" sz="4800" dirty="0"/>
          </a:p>
          <a:p>
            <a:pPr marL="0" indent="0">
              <a:buNone/>
            </a:pPr>
            <a:r>
              <a:rPr lang="ru-RU" sz="4800" dirty="0" smtClean="0"/>
              <a:t>3. Демократия</a:t>
            </a:r>
            <a:endParaRPr lang="ru-RU" sz="4800" dirty="0"/>
          </a:p>
          <a:p>
            <a:pPr marL="0" indent="0">
              <a:buNone/>
            </a:pPr>
            <a:r>
              <a:rPr lang="ru-RU" sz="4800" dirty="0" smtClean="0"/>
              <a:t>4. Гражданская       	война</a:t>
            </a:r>
            <a:endParaRPr lang="ru-RU" sz="48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3403" y="1577009"/>
            <a:ext cx="5822418" cy="515509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800" u="sng" dirty="0" smtClean="0"/>
              <a:t>2 команда</a:t>
            </a:r>
          </a:p>
          <a:p>
            <a:pPr marL="0" indent="0">
              <a:buNone/>
            </a:pPr>
            <a:r>
              <a:rPr lang="ru-RU" sz="4800" dirty="0" smtClean="0"/>
              <a:t>1</a:t>
            </a:r>
            <a:r>
              <a:rPr lang="ru-RU" sz="4800" dirty="0"/>
              <a:t>. Революция</a:t>
            </a:r>
          </a:p>
          <a:p>
            <a:pPr marL="0" indent="0">
              <a:buNone/>
            </a:pPr>
            <a:r>
              <a:rPr lang="ru-RU" sz="4800" dirty="0" smtClean="0"/>
              <a:t>2. Мушкет</a:t>
            </a:r>
            <a:endParaRPr lang="ru-RU" sz="4800" dirty="0"/>
          </a:p>
          <a:p>
            <a:pPr marL="0" indent="0">
              <a:buNone/>
            </a:pPr>
            <a:r>
              <a:rPr lang="ru-RU" sz="4800" dirty="0" smtClean="0"/>
              <a:t>3. Тоталитаризм</a:t>
            </a:r>
            <a:endParaRPr lang="ru-RU" sz="4800" dirty="0"/>
          </a:p>
          <a:p>
            <a:pPr marL="0" indent="0">
              <a:buNone/>
            </a:pPr>
            <a:r>
              <a:rPr lang="ru-RU" sz="4800" dirty="0" smtClean="0"/>
              <a:t>4. Политика</a:t>
            </a:r>
            <a:endParaRPr lang="ru-RU" sz="4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202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3795" y="106018"/>
            <a:ext cx="10353761" cy="78187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7. Конкурс капитанов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2278" y="755375"/>
            <a:ext cx="5847521" cy="591046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 smtClean="0"/>
              <a:t>1 команда</a:t>
            </a:r>
          </a:p>
          <a:p>
            <a:pPr marL="457200" indent="-457200">
              <a:buAutoNum type="arabicPeriod"/>
            </a:pPr>
            <a:r>
              <a:rPr lang="ru-RU" dirty="0" smtClean="0"/>
              <a:t>В какой стране появилась поговорка «Овцы пожирают людей» и что она означает?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Англия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 «Легко </a:t>
            </a:r>
            <a:r>
              <a:rPr lang="ru-RU" dirty="0"/>
              <a:t>и неслышно ходил он в походах. Как барс. Не возил он с собой и шатра, но спал подложив седло под голову. В бою был открыт и смел</a:t>
            </a:r>
            <a:r>
              <a:rPr lang="ru-RU" dirty="0" smtClean="0"/>
              <a:t>». Кто это?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3403" y="755375"/>
            <a:ext cx="5835670" cy="591046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 smtClean="0"/>
              <a:t>2 команда</a:t>
            </a:r>
          </a:p>
          <a:p>
            <a:pPr marL="457200" indent="-457200">
              <a:buAutoNum type="arabicPeriod"/>
            </a:pPr>
            <a:r>
              <a:rPr lang="ru-RU" dirty="0" smtClean="0"/>
              <a:t>Как называли разрушителей машин и почему?</a:t>
            </a:r>
          </a:p>
          <a:p>
            <a:pPr marL="457200" indent="-457200">
              <a:buAutoNum type="arabicPeriod"/>
            </a:pPr>
            <a:endParaRPr lang="ru-RU" dirty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Его называли «Александром Македонским» Древней Руси. Кого?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1983" y="2009800"/>
            <a:ext cx="2107095" cy="15753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5009" y="1641821"/>
            <a:ext cx="2710069" cy="20325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5630" y="3989506"/>
            <a:ext cx="2153518" cy="267633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0" y="4768748"/>
            <a:ext cx="2732661" cy="204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54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1267556" y="609601"/>
            <a:ext cx="45719" cy="1325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2522" y="145774"/>
            <a:ext cx="5887277" cy="657307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3.При этом царе был построен первый русский военный корабль «Орёл» в </a:t>
            </a:r>
            <a:r>
              <a:rPr lang="ru-RU" smtClean="0"/>
              <a:t>1668 году.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4. Как назывался первый гимн СССР?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3402" y="145775"/>
            <a:ext cx="5872823" cy="65730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3. При этом царе Иваном Фёдоровым была напечатана первая печатная книга «Апостол»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4. Как назывался гимн Российской империи?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1166" y="887897"/>
            <a:ext cx="3488634" cy="26134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7391" y="1000331"/>
            <a:ext cx="3525079" cy="25319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478" y="3877196"/>
            <a:ext cx="3925955" cy="29410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6735" y="3902763"/>
            <a:ext cx="3891827" cy="291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96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5704" y="1122363"/>
            <a:ext cx="9351027" cy="3462889"/>
          </a:xfrm>
        </p:spPr>
        <p:txBody>
          <a:bodyPr/>
          <a:lstStyle/>
          <a:p>
            <a:r>
              <a:rPr lang="ru-RU" i="1" dirty="0" smtClean="0"/>
              <a:t>Занимательное соревнование </a:t>
            </a:r>
            <a:br>
              <a:rPr lang="ru-RU" i="1" dirty="0" smtClean="0"/>
            </a:br>
            <a:r>
              <a:rPr lang="ru-RU" i="1" dirty="0" smtClean="0"/>
              <a:t>между 9-ми </a:t>
            </a:r>
            <a:br>
              <a:rPr lang="ru-RU" i="1" dirty="0" smtClean="0"/>
            </a:br>
            <a:r>
              <a:rPr lang="ru-RU" i="1" dirty="0" smtClean="0"/>
              <a:t>классами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51165" y="5062330"/>
            <a:ext cx="445566" cy="19547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51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267556" y="543339"/>
            <a:ext cx="45719" cy="662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017" y="106017"/>
            <a:ext cx="5913782" cy="662608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5. Это государство на 70% обеспечивало в годы Великой Отечественной войны Красную армию зимними овчинными полушубками.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6. Сколько в современной России Федеральных округов? Перечислите их.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3402" y="106017"/>
            <a:ext cx="5859571" cy="662608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5. Войска какой страны штурмовали Берлин в 1945 году вместе с Советской армией?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6. Сколько в современной России автономных округов? Перечислите их.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304" y="1245705"/>
            <a:ext cx="3588565" cy="21733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2081" y="861391"/>
            <a:ext cx="2995297" cy="21735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0991" y="4071520"/>
            <a:ext cx="4134679" cy="28563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9510" y="3692867"/>
            <a:ext cx="4057029" cy="303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21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27651" y="172278"/>
            <a:ext cx="10385623" cy="530087"/>
          </a:xfrm>
        </p:spPr>
        <p:txBody>
          <a:bodyPr>
            <a:noAutofit/>
          </a:bodyPr>
          <a:lstStyle/>
          <a:p>
            <a:r>
              <a:rPr lang="ru-RU" sz="2000" dirty="0" smtClean="0"/>
              <a:t>8. Блиц-игра правители </a:t>
            </a:r>
            <a:r>
              <a:rPr lang="ru-RU" sz="2000" dirty="0" err="1" smtClean="0"/>
              <a:t>россии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2522" y="702365"/>
            <a:ext cx="5874025" cy="593697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1 команда:</a:t>
            </a:r>
          </a:p>
          <a:p>
            <a:pPr marL="457200" indent="-457200">
              <a:buAutoNum type="arabicPeriod"/>
            </a:pPr>
            <a:r>
              <a:rPr lang="ru-RU" dirty="0" smtClean="0"/>
              <a:t>Князь, основатель русского государства</a:t>
            </a:r>
          </a:p>
          <a:p>
            <a:pPr marL="0" indent="0">
              <a:buNone/>
            </a:pPr>
            <a:r>
              <a:rPr lang="ru-RU" dirty="0" smtClean="0"/>
              <a:t>2. Первый русский император</a:t>
            </a:r>
          </a:p>
          <a:p>
            <a:pPr marL="0" indent="0">
              <a:buNone/>
            </a:pPr>
            <a:r>
              <a:rPr lang="ru-RU" dirty="0" smtClean="0"/>
              <a:t>3. Кто сейчас является президентом России?</a:t>
            </a:r>
          </a:p>
          <a:p>
            <a:pPr marL="0" indent="0">
              <a:buNone/>
            </a:pPr>
            <a:r>
              <a:rPr lang="ru-RU" dirty="0" smtClean="0"/>
              <a:t>4. Назовите фамилию Александра </a:t>
            </a:r>
            <a:r>
              <a:rPr lang="en-US" dirty="0" smtClean="0"/>
              <a:t>II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5. Кто стал первым русским царём?</a:t>
            </a:r>
          </a:p>
          <a:p>
            <a:pPr marL="0" indent="0">
              <a:buNone/>
            </a:pPr>
            <a:r>
              <a:rPr lang="ru-RU" dirty="0" smtClean="0"/>
              <a:t>6. Какую династию сменила династия Романовых?</a:t>
            </a:r>
          </a:p>
          <a:p>
            <a:pPr marL="0" indent="0">
              <a:buNone/>
            </a:pPr>
            <a:r>
              <a:rPr lang="ru-RU" dirty="0" smtClean="0"/>
              <a:t>7. Назовите русскую императрицу «дщерь Петрову»</a:t>
            </a:r>
          </a:p>
          <a:p>
            <a:pPr marL="0" indent="0">
              <a:buNone/>
            </a:pPr>
            <a:r>
              <a:rPr lang="ru-RU" dirty="0" smtClean="0"/>
              <a:t>8. Русский князь победитель немецких рыцарей</a:t>
            </a:r>
          </a:p>
          <a:p>
            <a:pPr marL="0" indent="0">
              <a:buNone/>
            </a:pPr>
            <a:r>
              <a:rPr lang="ru-RU" dirty="0" smtClean="0"/>
              <a:t>9. Первая женщина – императрица</a:t>
            </a:r>
          </a:p>
          <a:p>
            <a:pPr marL="0" indent="0">
              <a:buNone/>
            </a:pPr>
            <a:r>
              <a:rPr lang="ru-RU" dirty="0" smtClean="0"/>
              <a:t>10. Кто носил прозвище: царь - миротворец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3403" y="702365"/>
            <a:ext cx="5780058" cy="595022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2 команда:</a:t>
            </a:r>
          </a:p>
          <a:p>
            <a:pPr marL="457200" indent="-457200">
              <a:buAutoNum type="arabicPeriod"/>
            </a:pPr>
            <a:r>
              <a:rPr lang="ru-RU" dirty="0" smtClean="0"/>
              <a:t>Какую императрицу прозвали Кровавой?</a:t>
            </a:r>
          </a:p>
          <a:p>
            <a:pPr marL="0" indent="0">
              <a:buNone/>
            </a:pPr>
            <a:r>
              <a:rPr lang="ru-RU" dirty="0" smtClean="0"/>
              <a:t>2. Назовите первого президента России</a:t>
            </a:r>
          </a:p>
          <a:p>
            <a:pPr marL="0" indent="0">
              <a:buNone/>
            </a:pPr>
            <a:r>
              <a:rPr lang="ru-RU" dirty="0" smtClean="0"/>
              <a:t>3. Кто по праву считается Крестителем Руси?</a:t>
            </a:r>
          </a:p>
          <a:p>
            <a:pPr marL="0" indent="0">
              <a:buNone/>
            </a:pPr>
            <a:r>
              <a:rPr lang="ru-RU" dirty="0" smtClean="0"/>
              <a:t>4. Царь-освободитель</a:t>
            </a:r>
          </a:p>
          <a:p>
            <a:pPr marL="0" indent="0">
              <a:buNone/>
            </a:pPr>
            <a:r>
              <a:rPr lang="ru-RU" dirty="0" smtClean="0"/>
              <a:t>5. Он прибил свой щит к вратам Царьграда</a:t>
            </a:r>
          </a:p>
          <a:p>
            <a:pPr marL="0" indent="0">
              <a:buNone/>
            </a:pPr>
            <a:r>
              <a:rPr lang="ru-RU" dirty="0" smtClean="0"/>
              <a:t>6. Как завали последнюю российскую императрицу?</a:t>
            </a:r>
          </a:p>
          <a:p>
            <a:pPr marL="0" indent="0">
              <a:buNone/>
            </a:pPr>
            <a:r>
              <a:rPr lang="ru-RU" dirty="0" smtClean="0"/>
              <a:t>7. Кто был президентом России до второго срока В. В. Путина?</a:t>
            </a:r>
          </a:p>
          <a:p>
            <a:pPr marL="0" indent="0">
              <a:buNone/>
            </a:pPr>
            <a:r>
              <a:rPr lang="ru-RU" dirty="0" smtClean="0"/>
              <a:t>8. Какого царя называли Тишайшим?</a:t>
            </a:r>
          </a:p>
          <a:p>
            <a:pPr marL="0" indent="0">
              <a:buNone/>
            </a:pPr>
            <a:r>
              <a:rPr lang="ru-RU" dirty="0" smtClean="0"/>
              <a:t>9. Этот русский князь считается освободителем России от монголо-татарского ига</a:t>
            </a:r>
          </a:p>
          <a:p>
            <a:pPr marL="0" indent="0">
              <a:buNone/>
            </a:pPr>
            <a:r>
              <a:rPr lang="ru-RU" dirty="0" smtClean="0"/>
              <a:t>10. Первый президент России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55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1"/>
            <a:ext cx="10353761" cy="78187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9. Конкурс о разном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59026" y="781879"/>
            <a:ext cx="11728174" cy="587071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 Гай Юлий Цезарь выдавал своим воинам оружие, украшенное серебром и золотом. Как вы думаете, зачем он это делал?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861" y="1871041"/>
            <a:ext cx="8070574" cy="453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17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092070" y="609601"/>
            <a:ext cx="175486" cy="159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2278" y="145774"/>
            <a:ext cx="11834192" cy="657307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2. Древние греки называли её Ра, тюрки –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Идель</a:t>
            </a:r>
            <a:r>
              <a:rPr lang="ru-RU" dirty="0"/>
              <a:t>, а как называли её русские?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		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			3. В какой войне на знамени был </a:t>
            </a:r>
          </a:p>
          <a:p>
            <a:pPr marL="0" indent="0">
              <a:buNone/>
            </a:pPr>
            <a:r>
              <a:rPr lang="ru-RU" dirty="0" smtClean="0"/>
              <a:t>								изображен башмак и почему?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7475" y="145774"/>
            <a:ext cx="5235125" cy="34632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757" y="2981740"/>
            <a:ext cx="5801210" cy="36047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7567" y="4581577"/>
            <a:ext cx="1453597" cy="200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95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H="1">
            <a:off x="11267556" y="609601"/>
            <a:ext cx="45719" cy="1855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2278" y="225287"/>
            <a:ext cx="11767931" cy="644055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4. Имя </a:t>
            </a:r>
            <a:r>
              <a:rPr lang="ru-RU" dirty="0" err="1"/>
              <a:t>Чингис</a:t>
            </a:r>
            <a:r>
              <a:rPr lang="ru-RU" dirty="0"/>
              <a:t>-хан переводится на русский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язык </a:t>
            </a:r>
            <a:r>
              <a:rPr lang="ru-RU" dirty="0"/>
              <a:t>следующим образом: «Хан, великий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как </a:t>
            </a:r>
            <a:r>
              <a:rPr lang="ru-RU" dirty="0"/>
              <a:t>океан». Какой же водоём считали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океаном </a:t>
            </a:r>
            <a:r>
              <a:rPr lang="ru-RU" dirty="0"/>
              <a:t>монголы?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						5</a:t>
            </a:r>
            <a:r>
              <a:rPr lang="ru-RU" dirty="0"/>
              <a:t>. Во Франции их называли «люди оружия»,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	а </a:t>
            </a:r>
            <a:r>
              <a:rPr lang="ru-RU" dirty="0"/>
              <a:t>в России они служили в политической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	полиции</a:t>
            </a:r>
            <a:r>
              <a:rPr lang="ru-RU" dirty="0"/>
              <a:t>. Кто они?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814" y="119270"/>
            <a:ext cx="5857461" cy="34502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094" y="3896345"/>
            <a:ext cx="3143250" cy="20478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574" y="2868805"/>
            <a:ext cx="2525472" cy="379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8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05322" y="609600"/>
            <a:ext cx="162234" cy="21203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5774" y="119270"/>
            <a:ext cx="11900452" cy="659958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6. </a:t>
            </a:r>
            <a:r>
              <a:rPr lang="ru-RU" dirty="0" smtClean="0"/>
              <a:t>Древние греки называли его Понт </a:t>
            </a:r>
            <a:r>
              <a:rPr lang="ru-RU" dirty="0" err="1" smtClean="0"/>
              <a:t>Эвксинский</a:t>
            </a:r>
            <a:r>
              <a:rPr lang="ru-RU" dirty="0" smtClean="0"/>
              <a:t>, </a:t>
            </a:r>
          </a:p>
          <a:p>
            <a:pPr marL="0" indent="0">
              <a:buNone/>
            </a:pPr>
            <a:r>
              <a:rPr lang="ru-RU" dirty="0" smtClean="0"/>
              <a:t>византийцы - «Русское </a:t>
            </a:r>
            <a:r>
              <a:rPr lang="ru-RU" dirty="0"/>
              <a:t>море», так как наши предки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имели </a:t>
            </a:r>
            <a:r>
              <a:rPr lang="ru-RU" dirty="0"/>
              <a:t>там наибольшее количество судов, но потом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надолго </a:t>
            </a:r>
            <a:r>
              <a:rPr lang="ru-RU" dirty="0"/>
              <a:t>потеряли его, вновь вернув выход к нему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только </a:t>
            </a:r>
            <a:r>
              <a:rPr lang="ru-RU" dirty="0"/>
              <a:t>в 18 веке. Какое название носит этот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водоём </a:t>
            </a:r>
            <a:r>
              <a:rPr lang="ru-RU" dirty="0"/>
              <a:t>сейчас?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7. Андрей старше Екатерины, та старше Владимира, </a:t>
            </a:r>
            <a:r>
              <a:rPr lang="ru-RU" dirty="0" smtClean="0"/>
              <a:t>который </a:t>
            </a:r>
            <a:r>
              <a:rPr lang="ru-RU" dirty="0"/>
              <a:t>старше Александра и Анны. О каких </a:t>
            </a:r>
            <a:r>
              <a:rPr lang="ru-RU" dirty="0" smtClean="0"/>
              <a:t>«</a:t>
            </a:r>
            <a:r>
              <a:rPr lang="ru-RU" dirty="0"/>
              <a:t>персонах» Российского государства идёт речь?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020" y="186926"/>
            <a:ext cx="5454927" cy="287453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189" y="3844840"/>
            <a:ext cx="1200978" cy="29342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5488" y="3840231"/>
            <a:ext cx="1282206" cy="29388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9330" y="3936147"/>
            <a:ext cx="2062174" cy="25777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1304" y="3832303"/>
            <a:ext cx="1762539" cy="29467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13643" y="3832304"/>
            <a:ext cx="1576810" cy="292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38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H="1">
            <a:off x="11267556" y="609600"/>
            <a:ext cx="45719" cy="10601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2765" y="106017"/>
            <a:ext cx="11993218" cy="662608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8. Вопрос о его божественности впервые был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поставлен </a:t>
            </a:r>
            <a:r>
              <a:rPr lang="ru-RU" dirty="0"/>
              <a:t>на Никейском соборе 325 года: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217 </a:t>
            </a:r>
            <a:r>
              <a:rPr lang="ru-RU" dirty="0"/>
              <a:t>делегатов проголосовали «за», 3 – «против».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					9</a:t>
            </a:r>
            <a:r>
              <a:rPr lang="ru-RU" dirty="0"/>
              <a:t>. Именно в этот день недели, согласно Ветхому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Завету</a:t>
            </a:r>
            <a:r>
              <a:rPr lang="ru-RU" dirty="0"/>
              <a:t>, был первым днём Творения, в </a:t>
            </a:r>
            <a:r>
              <a:rPr lang="ru-RU" dirty="0" smtClean="0"/>
              <a:t>который</a:t>
            </a:r>
          </a:p>
          <a:p>
            <a:pPr marL="0" indent="0">
              <a:buNone/>
            </a:pPr>
            <a:r>
              <a:rPr lang="ru-RU" dirty="0" smtClean="0"/>
              <a:t> 						Бог </a:t>
            </a:r>
            <a:r>
              <a:rPr lang="ru-RU" dirty="0"/>
              <a:t>создал свет.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" y="2756452"/>
            <a:ext cx="5307034" cy="39756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626" y="106017"/>
            <a:ext cx="3392555" cy="444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82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H="1">
            <a:off x="11267556" y="60960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9270" y="106017"/>
            <a:ext cx="11926956" cy="66128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11. Кто первым из живых существ на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советском космическом аппарате</a:t>
            </a:r>
          </a:p>
          <a:p>
            <a:pPr marL="0" indent="0">
              <a:buNone/>
            </a:pPr>
            <a:r>
              <a:rPr lang="ru-RU" dirty="0" smtClean="0"/>
              <a:t> «Зонд – 5» 21 </a:t>
            </a:r>
            <a:r>
              <a:rPr lang="ru-RU" dirty="0"/>
              <a:t>сентября </a:t>
            </a:r>
            <a:r>
              <a:rPr lang="ru-RU" dirty="0" smtClean="0"/>
              <a:t>1968 </a:t>
            </a:r>
            <a:r>
              <a:rPr lang="ru-RU" dirty="0"/>
              <a:t>года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облетел </a:t>
            </a:r>
            <a:r>
              <a:rPr lang="ru-RU" dirty="0"/>
              <a:t>Луну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	12</a:t>
            </a:r>
            <a:r>
              <a:rPr lang="ru-RU" dirty="0"/>
              <a:t>. Этот учитель из города Калуги в 1912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	году </a:t>
            </a:r>
            <a:r>
              <a:rPr lang="ru-RU" dirty="0"/>
              <a:t>впервые в истории предложил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	использовать </a:t>
            </a:r>
            <a:r>
              <a:rPr lang="ru-RU" dirty="0"/>
              <a:t>ракету для исследований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	космического </a:t>
            </a:r>
            <a:r>
              <a:rPr lang="ru-RU" dirty="0"/>
              <a:t>пространства 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		межпланетных </a:t>
            </a:r>
            <a:r>
              <a:rPr lang="ru-RU" dirty="0"/>
              <a:t>полётов.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249" y="655319"/>
            <a:ext cx="4021943" cy="26771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3550" y="655320"/>
            <a:ext cx="3486513" cy="26771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559" y="2356927"/>
            <a:ext cx="3813332" cy="431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35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365" y="609600"/>
            <a:ext cx="10565191" cy="51816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Подведение общих итогов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34609" y="5433391"/>
            <a:ext cx="785190" cy="35780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552043" y="5618922"/>
            <a:ext cx="715514" cy="17227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64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9930" y="609600"/>
            <a:ext cx="10167626" cy="5075583"/>
          </a:xfrm>
        </p:spPr>
        <p:txBody>
          <a:bodyPr>
            <a:normAutofit/>
          </a:bodyPr>
          <a:lstStyle/>
          <a:p>
            <a:r>
              <a:rPr lang="ru-RU" sz="9600" dirty="0" smtClean="0"/>
              <a:t>Спасибо за внимание!!!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68347" y="5420139"/>
            <a:ext cx="851451" cy="371061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52313" y="5420139"/>
            <a:ext cx="215244" cy="371061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85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7078" y="331305"/>
            <a:ext cx="10119653" cy="13243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/>
              </a:rPr>
              <a:t>1.Конкурс Разминка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77078" y="1948070"/>
            <a:ext cx="11410122" cy="4585252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ru-RU" dirty="0" smtClean="0"/>
              <a:t>В </a:t>
            </a:r>
            <a:r>
              <a:rPr lang="ru-RU" dirty="0"/>
              <a:t>старину на Руси это считалось символом мудрости. «Русская правда» сурово осуждала за порчу этого. А в начале </a:t>
            </a:r>
            <a:r>
              <a:rPr lang="en-US" dirty="0" smtClean="0"/>
              <a:t>XVIII</a:t>
            </a:r>
            <a:r>
              <a:rPr lang="ru-RU" dirty="0" smtClean="0"/>
              <a:t> </a:t>
            </a:r>
            <a:r>
              <a:rPr lang="ru-RU" dirty="0"/>
              <a:t>века наказывали и штрафовали уже за сохранение этого. Что это такое?  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2)	Этот закон был принят в США в 1787 году, во Франции – в 1791, а в Великобритании не принят до сих пор. Что это?  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32" y="314281"/>
            <a:ext cx="4254412" cy="29751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9445" y="246750"/>
            <a:ext cx="3703337" cy="34026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665" y="3356925"/>
            <a:ext cx="2489362" cy="33243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1490" y="2471828"/>
            <a:ext cx="3152155" cy="420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18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12036"/>
            <a:ext cx="10353761" cy="1205948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2</a:t>
            </a:r>
            <a:r>
              <a:rPr lang="ru-RU" dirty="0" smtClean="0">
                <a:effectLst/>
              </a:rPr>
              <a:t>.конкурс </a:t>
            </a:r>
            <a:r>
              <a:rPr lang="ru-RU" dirty="0">
                <a:effectLst/>
              </a:rPr>
              <a:t>«Исторические личности».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0816" y="1616765"/>
            <a:ext cx="11608905" cy="5049078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Александр </a:t>
            </a:r>
            <a:r>
              <a:rPr lang="ru-RU" sz="2400" dirty="0"/>
              <a:t>Македонский говорил, </a:t>
            </a:r>
            <a:endParaRPr lang="en-US" sz="2400" dirty="0"/>
          </a:p>
          <a:p>
            <a:pPr marL="0" indent="0">
              <a:buNone/>
            </a:pPr>
            <a:r>
              <a:rPr lang="ru-RU" sz="2400" dirty="0" smtClean="0"/>
              <a:t>что </a:t>
            </a:r>
            <a:r>
              <a:rPr lang="ru-RU" sz="2400" dirty="0"/>
              <a:t>отцу он обязан тем, что живёт, 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а </a:t>
            </a:r>
            <a:r>
              <a:rPr lang="ru-RU" sz="2400" dirty="0"/>
              <a:t>своему учителю – тем, что живёт достойно. 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Назовите </a:t>
            </a:r>
            <a:r>
              <a:rPr lang="ru-RU" sz="2400" dirty="0"/>
              <a:t>имя учителя Александра Македонского.    </a:t>
            </a:r>
            <a:endParaRPr lang="en-US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en-US" sz="2400" dirty="0" smtClean="0"/>
              <a:t>2. </a:t>
            </a:r>
            <a:r>
              <a:rPr lang="ru-RU" sz="2400" dirty="0" smtClean="0"/>
              <a:t>Его называют «отцом истории». Свой труд, </a:t>
            </a:r>
          </a:p>
          <a:p>
            <a:pPr marL="0" indent="0">
              <a:buNone/>
            </a:pPr>
            <a:r>
              <a:rPr lang="ru-RU" sz="2400" dirty="0" smtClean="0"/>
              <a:t>который сегодня скорее назвали трудом по</a:t>
            </a:r>
          </a:p>
          <a:p>
            <a:pPr marL="0" indent="0">
              <a:buNone/>
            </a:pPr>
            <a:r>
              <a:rPr lang="ru-RU" sz="2400" dirty="0" smtClean="0"/>
              <a:t>этнографии и географии, он так и назвал</a:t>
            </a:r>
          </a:p>
          <a:p>
            <a:pPr marL="0" indent="0">
              <a:buNone/>
            </a:pPr>
            <a:r>
              <a:rPr lang="ru-RU" sz="2400" dirty="0" smtClean="0"/>
              <a:t>«История». Кто это?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832" y="815010"/>
            <a:ext cx="2923762" cy="29102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8713" y="3455652"/>
            <a:ext cx="3190875" cy="331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39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0596730" y="251791"/>
            <a:ext cx="45719" cy="106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061" y="357809"/>
            <a:ext cx="11622156" cy="630803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3. В </a:t>
            </a:r>
            <a:r>
              <a:rPr lang="ru-RU" sz="2000" dirty="0"/>
              <a:t>14 веке (1325-1340) Русью правил </a:t>
            </a:r>
            <a:endParaRPr lang="ru-RU" sz="2000" dirty="0" smtClean="0"/>
          </a:p>
          <a:p>
            <a:pPr algn="l"/>
            <a:r>
              <a:rPr lang="ru-RU" sz="2000" dirty="0" smtClean="0"/>
              <a:t>«</a:t>
            </a:r>
            <a:r>
              <a:rPr lang="ru-RU" sz="2000" dirty="0"/>
              <a:t>денежный мешок». О ком идёт речь?  </a:t>
            </a:r>
            <a:endParaRPr lang="ru-RU" sz="2000" dirty="0" smtClean="0"/>
          </a:p>
          <a:p>
            <a:pPr algn="l"/>
            <a:endParaRPr lang="ru-RU" sz="2000" dirty="0"/>
          </a:p>
          <a:p>
            <a:pPr algn="l"/>
            <a:endParaRPr lang="ru-RU" sz="2000" dirty="0" smtClean="0"/>
          </a:p>
          <a:p>
            <a:pPr algn="l"/>
            <a:endParaRPr lang="ru-RU" sz="2000" dirty="0"/>
          </a:p>
          <a:p>
            <a:pPr algn="l"/>
            <a:endParaRPr lang="ru-RU" sz="2000" dirty="0" smtClean="0"/>
          </a:p>
          <a:p>
            <a:pPr algn="l"/>
            <a:r>
              <a:rPr lang="ru-RU" sz="2000" dirty="0"/>
              <a:t>4. Как известно, </a:t>
            </a:r>
            <a:r>
              <a:rPr lang="ru-RU" sz="2000" dirty="0" err="1"/>
              <a:t>А.В.Суворов</a:t>
            </a:r>
            <a:r>
              <a:rPr lang="ru-RU" sz="2000" dirty="0"/>
              <a:t> не потерпел </a:t>
            </a:r>
            <a:endParaRPr lang="ru-RU" sz="2000" dirty="0" smtClean="0"/>
          </a:p>
          <a:p>
            <a:pPr algn="l"/>
            <a:r>
              <a:rPr lang="ru-RU" sz="2000" dirty="0" smtClean="0"/>
              <a:t>ни </a:t>
            </a:r>
            <a:r>
              <a:rPr lang="ru-RU" sz="2000" dirty="0"/>
              <a:t>одного поражения в сухопутных сражениях. </a:t>
            </a:r>
            <a:endParaRPr lang="ru-RU" sz="2000" dirty="0" smtClean="0"/>
          </a:p>
          <a:p>
            <a:pPr algn="l"/>
            <a:r>
              <a:rPr lang="ru-RU" sz="2000" dirty="0" smtClean="0"/>
              <a:t>А </a:t>
            </a:r>
            <a:r>
              <a:rPr lang="ru-RU" sz="2000" dirty="0"/>
              <a:t>кто из </a:t>
            </a:r>
            <a:r>
              <a:rPr lang="ru-RU" sz="2000" dirty="0" smtClean="0"/>
              <a:t>русских адмиралов </a:t>
            </a:r>
            <a:r>
              <a:rPr lang="ru-RU" sz="2000" dirty="0"/>
              <a:t>ни разу не </a:t>
            </a:r>
            <a:r>
              <a:rPr lang="ru-RU" sz="2000" dirty="0" smtClean="0"/>
              <a:t> </a:t>
            </a:r>
          </a:p>
          <a:p>
            <a:pPr algn="l"/>
            <a:r>
              <a:rPr lang="ru-RU" sz="2000" dirty="0" smtClean="0"/>
              <a:t>был </a:t>
            </a:r>
            <a:r>
              <a:rPr lang="ru-RU" sz="2000" dirty="0"/>
              <a:t>побеждён </a:t>
            </a:r>
            <a:r>
              <a:rPr lang="ru-RU" sz="2000" dirty="0" smtClean="0"/>
              <a:t>на </a:t>
            </a:r>
            <a:r>
              <a:rPr lang="ru-RU" sz="2000" dirty="0"/>
              <a:t>море?  </a:t>
            </a:r>
            <a:endParaRPr lang="ru-RU" sz="20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8227" y="152192"/>
            <a:ext cx="2843626" cy="37507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139" y="2316214"/>
            <a:ext cx="2664724" cy="42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71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0596730" y="1122363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5043" y="265043"/>
            <a:ext cx="11714922" cy="6440557"/>
          </a:xfrm>
        </p:spPr>
        <p:txBody>
          <a:bodyPr/>
          <a:lstStyle/>
          <a:p>
            <a:pPr algn="l"/>
            <a:r>
              <a:rPr lang="ru-RU" dirty="0" smtClean="0"/>
              <a:t>5. </a:t>
            </a:r>
            <a:r>
              <a:rPr lang="ru-RU" dirty="0" err="1" smtClean="0"/>
              <a:t>Коба</a:t>
            </a:r>
            <a:r>
              <a:rPr lang="ru-RU" dirty="0" smtClean="0"/>
              <a:t>, Пламенный </a:t>
            </a:r>
            <a:r>
              <a:rPr lang="ru-RU" dirty="0" err="1"/>
              <a:t>Колхидец</a:t>
            </a:r>
            <a:r>
              <a:rPr lang="ru-RU" dirty="0"/>
              <a:t>, Отец народов,</a:t>
            </a:r>
          </a:p>
          <a:p>
            <a:pPr algn="l"/>
            <a:r>
              <a:rPr lang="ru-RU" dirty="0"/>
              <a:t>Дядюшка Джо, Борец и сокол – всё это об одном</a:t>
            </a:r>
          </a:p>
          <a:p>
            <a:pPr algn="l"/>
            <a:r>
              <a:rPr lang="ru-RU" dirty="0"/>
              <a:t>человеке. Назовите его</a:t>
            </a:r>
            <a:r>
              <a:rPr lang="ru-RU" dirty="0" smtClean="0"/>
              <a:t>.</a:t>
            </a:r>
          </a:p>
          <a:p>
            <a:pPr algn="l"/>
            <a:endParaRPr lang="ru-RU" dirty="0"/>
          </a:p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r>
              <a:rPr lang="ru-RU" dirty="0"/>
              <a:t>6. Этот человек был </a:t>
            </a:r>
            <a:r>
              <a:rPr lang="ru-RU" dirty="0" smtClean="0"/>
              <a:t>четырежды </a:t>
            </a:r>
            <a:r>
              <a:rPr lang="ru-RU" dirty="0"/>
              <a:t>героем СССР, </a:t>
            </a:r>
          </a:p>
          <a:p>
            <a:pPr algn="l"/>
            <a:r>
              <a:rPr lang="ru-RU" dirty="0"/>
              <a:t>трижды героем Болгарии, трижды Героем </a:t>
            </a:r>
          </a:p>
          <a:p>
            <a:pPr algn="l"/>
            <a:r>
              <a:rPr lang="ru-RU" dirty="0"/>
              <a:t>Чехословакии, Героем Вьетнама, Монголии, Лаоса, </a:t>
            </a:r>
          </a:p>
          <a:p>
            <a:pPr algn="l"/>
            <a:r>
              <a:rPr lang="ru-RU" dirty="0"/>
              <a:t>ГДР, Кубы. Кто же это?</a:t>
            </a:r>
          </a:p>
          <a:p>
            <a:pPr algn="l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023" y="3384481"/>
            <a:ext cx="2918924" cy="34735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6765" y="0"/>
            <a:ext cx="2955235" cy="351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31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7496" y="424070"/>
            <a:ext cx="9099235" cy="1126434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/>
              </a:rPr>
              <a:t>3.конкурс </a:t>
            </a:r>
            <a:r>
              <a:rPr lang="ru-RU" sz="3600" dirty="0">
                <a:effectLst/>
              </a:rPr>
              <a:t>«Города».</a:t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8782" y="993913"/>
            <a:ext cx="11820939" cy="5671930"/>
          </a:xfrm>
        </p:spPr>
        <p:txBody>
          <a:bodyPr/>
          <a:lstStyle/>
          <a:p>
            <a:pPr marL="457200" indent="-457200" algn="l">
              <a:buAutoNum type="arabicPeriod"/>
            </a:pPr>
            <a:r>
              <a:rPr lang="ru-RU" dirty="0" err="1" smtClean="0"/>
              <a:t>Катон</a:t>
            </a:r>
            <a:r>
              <a:rPr lang="ru-RU" dirty="0" smtClean="0"/>
              <a:t> Старший говорил, что этот город</a:t>
            </a:r>
          </a:p>
          <a:p>
            <a:pPr algn="l"/>
            <a:r>
              <a:rPr lang="ru-RU" dirty="0" smtClean="0"/>
              <a:t>должен быть разрушен, что и было сделано </a:t>
            </a:r>
          </a:p>
          <a:p>
            <a:pPr algn="l"/>
            <a:r>
              <a:rPr lang="ru-RU" dirty="0" smtClean="0"/>
              <a:t>после Пунических войн. Но при Цезаре город</a:t>
            </a:r>
          </a:p>
          <a:p>
            <a:pPr algn="l"/>
            <a:r>
              <a:rPr lang="ru-RU" dirty="0" smtClean="0"/>
              <a:t>опять восстановили. Что это за город?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endParaRPr lang="ru-RU" dirty="0"/>
          </a:p>
          <a:p>
            <a:pPr algn="l"/>
            <a:r>
              <a:rPr lang="ru-RU" dirty="0" smtClean="0">
                <a:effectLst/>
              </a:rPr>
              <a:t>					2</a:t>
            </a:r>
            <a:r>
              <a:rPr lang="ru-RU" i="1" dirty="0" smtClean="0">
                <a:effectLst/>
              </a:rPr>
              <a:t>. </a:t>
            </a:r>
            <a:r>
              <a:rPr lang="ru-RU" dirty="0" smtClean="0">
                <a:effectLst/>
              </a:rPr>
              <a:t>Каково </a:t>
            </a:r>
            <a:r>
              <a:rPr lang="ru-RU" dirty="0">
                <a:effectLst/>
              </a:rPr>
              <a:t>приблизительное расстояние между </a:t>
            </a:r>
            <a:endParaRPr lang="ru-RU" dirty="0" smtClean="0">
              <a:effectLst/>
            </a:endParaRPr>
          </a:p>
          <a:p>
            <a:pPr algn="l"/>
            <a:r>
              <a:rPr lang="ru-RU" dirty="0" smtClean="0">
                <a:effectLst/>
              </a:rPr>
              <a:t>						Царьградом </a:t>
            </a:r>
            <a:r>
              <a:rPr lang="ru-RU" dirty="0">
                <a:effectLst/>
              </a:rPr>
              <a:t>и Константинополем?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9743" y="1311965"/>
            <a:ext cx="5399491" cy="31805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69" y="3749782"/>
            <a:ext cx="4625009" cy="291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01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0596731" y="1122364"/>
            <a:ext cx="124278" cy="57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74" y="172278"/>
            <a:ext cx="11900452" cy="655982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3. Главный собор этой европейской столицы </a:t>
            </a:r>
          </a:p>
          <a:p>
            <a:pPr algn="l"/>
            <a:r>
              <a:rPr lang="ru-RU" dirty="0" smtClean="0"/>
              <a:t>на острове Сите строился почти 200 лет, а </a:t>
            </a:r>
          </a:p>
          <a:p>
            <a:pPr algn="l"/>
            <a:r>
              <a:rPr lang="ru-RU" dirty="0" smtClean="0"/>
              <a:t>еще на её улицах произошла Варфоломеевская </a:t>
            </a:r>
          </a:p>
          <a:p>
            <a:pPr algn="l"/>
            <a:r>
              <a:rPr lang="ru-RU" dirty="0" smtClean="0"/>
              <a:t>ночь. Назовите город и собор.</a:t>
            </a:r>
          </a:p>
          <a:p>
            <a:pPr algn="l"/>
            <a:endParaRPr lang="ru-RU" dirty="0"/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						4. Город задумывался как Константинополь</a:t>
            </a:r>
          </a:p>
          <a:p>
            <a:pPr algn="l"/>
            <a:r>
              <a:rPr lang="ru-RU" dirty="0" smtClean="0"/>
              <a:t>						на дальних рубежах России, поэтому 							главная бухта, как и в Константинополе 						называется Золотой Рог. Назван по модели 						названия крепости на Кавказе. Назовите 						город.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73" y="3737113"/>
            <a:ext cx="5460635" cy="29949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871" y="126966"/>
            <a:ext cx="5221356" cy="347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79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45078" y="609600"/>
            <a:ext cx="122478" cy="10601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522" y="106017"/>
            <a:ext cx="11873948" cy="655982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5. </a:t>
            </a:r>
            <a:r>
              <a:rPr lang="ru-RU" sz="2400" dirty="0" smtClean="0"/>
              <a:t>У </a:t>
            </a:r>
            <a:r>
              <a:rPr lang="ru-RU" sz="2400" dirty="0"/>
              <a:t>Парижа – ладья, у Лондона – крест и меч,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у </a:t>
            </a:r>
            <a:r>
              <a:rPr lang="ru-RU" sz="2400" dirty="0"/>
              <a:t>Смоленска – пушка, а что у Москвы? </a:t>
            </a: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ru-RU" sz="2400" dirty="0" smtClean="0"/>
              <a:t>					6. Символами города являются Мамаев </a:t>
            </a:r>
          </a:p>
          <a:p>
            <a:pPr marL="0" indent="0">
              <a:buNone/>
            </a:pPr>
            <a:r>
              <a:rPr lang="ru-RU" sz="2400" dirty="0" smtClean="0"/>
              <a:t>						курган, Родина-Мать зовет, Дом Павлова, </a:t>
            </a:r>
          </a:p>
          <a:p>
            <a:pPr marL="0" indent="0">
              <a:buNone/>
            </a:pPr>
            <a:r>
              <a:rPr lang="ru-RU" sz="2400" dirty="0" smtClean="0"/>
              <a:t>						площадь Минутка. Назовите город?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071" y="106017"/>
            <a:ext cx="5486400" cy="36519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0" y="3054374"/>
            <a:ext cx="5512905" cy="36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32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1447</TotalTime>
  <Words>1099</Words>
  <Application>Microsoft Office PowerPoint</Application>
  <PresentationFormat>Широкоэкранный</PresentationFormat>
  <Paragraphs>271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Bookman Old Style</vt:lpstr>
      <vt:lpstr>Rockwell</vt:lpstr>
      <vt:lpstr>Damask</vt:lpstr>
      <vt:lpstr>Брейн-ринг</vt:lpstr>
      <vt:lpstr>Занимательное соревнование  между 9-ми  классами</vt:lpstr>
      <vt:lpstr>1.Конкурс Разминка </vt:lpstr>
      <vt:lpstr>2.конкурс «Исторические личности». </vt:lpstr>
      <vt:lpstr>Презентация PowerPoint</vt:lpstr>
      <vt:lpstr>Презентация PowerPoint</vt:lpstr>
      <vt:lpstr>3.конкурс «Города». </vt:lpstr>
      <vt:lpstr>Презентация PowerPoint</vt:lpstr>
      <vt:lpstr>Презентация PowerPoint</vt:lpstr>
      <vt:lpstr>4.конкурс «открытия и Изобретения».</vt:lpstr>
      <vt:lpstr>Презентация PowerPoint</vt:lpstr>
      <vt:lpstr>Презентация PowerPoint</vt:lpstr>
      <vt:lpstr>Презентация PowerPoint</vt:lpstr>
      <vt:lpstr>5. Конкурс «Военный».</vt:lpstr>
      <vt:lpstr>Презентация PowerPoint</vt:lpstr>
      <vt:lpstr>Презентация PowerPoint</vt:lpstr>
      <vt:lpstr>6. Конкурс Словарик.  Дайте определения терминам</vt:lpstr>
      <vt:lpstr>7. Конкурс капитанов</vt:lpstr>
      <vt:lpstr>Презентация PowerPoint</vt:lpstr>
      <vt:lpstr>Презентация PowerPoint</vt:lpstr>
      <vt:lpstr>8. Блиц-игра правители россии</vt:lpstr>
      <vt:lpstr>9. Конкурс о разном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Подведение общих итогов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Брейн-ринг</dc:title>
  <dc:creator>shishkin</dc:creator>
  <cp:lastModifiedBy>shishkin</cp:lastModifiedBy>
  <cp:revision>71</cp:revision>
  <dcterms:created xsi:type="dcterms:W3CDTF">2017-01-31T02:29:30Z</dcterms:created>
  <dcterms:modified xsi:type="dcterms:W3CDTF">2017-02-06T06:35:27Z</dcterms:modified>
</cp:coreProperties>
</file>