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5" r:id="rId6"/>
    <p:sldId id="264" r:id="rId7"/>
    <p:sldId id="263" r:id="rId8"/>
    <p:sldId id="262" r:id="rId9"/>
    <p:sldId id="261" r:id="rId10"/>
    <p:sldId id="260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54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XX_%D1%81%D1%8A%D0%B5%D0%B7%D0%B4_%D0%9A%D0%9F%D0%A1%D0%A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Отношение власти к церкви в годы «Оттепели»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4869160"/>
            <a:ext cx="3056384" cy="144339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Подготовила Родионова Галина.</a:t>
            </a:r>
          </a:p>
          <a:p>
            <a:r>
              <a:rPr lang="ru-RU" dirty="0" smtClean="0"/>
              <a:t> 11 А </a:t>
            </a:r>
            <a:r>
              <a:rPr lang="ru-RU" dirty="0" smtClean="0"/>
              <a:t>класс Руководитель: Шишкин </a:t>
            </a:r>
            <a:r>
              <a:rPr lang="ru-RU" smtClean="0"/>
              <a:t>Леонид Александрович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2256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Пропаганда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0" y="1628800"/>
            <a:ext cx="3312368" cy="464878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b="1" dirty="0"/>
          </a:p>
          <a:p>
            <a:r>
              <a:rPr lang="ru-RU" dirty="0"/>
              <a:t>«Правда о сектантах», «Кому служит „слово божье“», «Мой разрыв с сектантами-трясунами» — «</a:t>
            </a:r>
            <a:r>
              <a:rPr lang="ru-RU" dirty="0" err="1"/>
              <a:t>антисектантские</a:t>
            </a:r>
            <a:r>
              <a:rPr lang="ru-RU" dirty="0"/>
              <a:t>» книги, изданные Приморским книгоиздательством в 1958—1959 года в рамках хрущёвской антирелигиозной кампании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053" y="1628800"/>
            <a:ext cx="5516214" cy="4798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1952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620688"/>
            <a:ext cx="7756263" cy="1054250"/>
          </a:xfrm>
        </p:spPr>
        <p:txBody>
          <a:bodyPr/>
          <a:lstStyle/>
          <a:p>
            <a:r>
              <a:rPr lang="ru-RU" dirty="0" smtClean="0"/>
              <a:t>Разрушение храмов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7056785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27784" y="5534561"/>
            <a:ext cx="44279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/>
              <a:t>Церковь Успения Пресвятой Богородицы, возвышающаяся над Сенной площадью Санкт-Петербурга. Фото 1900 г. Была взорвана в 1961 г.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69014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geero\Downloads\церковь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76338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988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-15521" y="1700808"/>
            <a:ext cx="9268041" cy="4853061"/>
          </a:xfrm>
        </p:spPr>
        <p:txBody>
          <a:bodyPr>
            <a:normAutofit/>
          </a:bodyPr>
          <a:lstStyle/>
          <a:p>
            <a:r>
              <a:rPr lang="ru-RU" dirty="0" smtClean="0"/>
              <a:t>Этот </a:t>
            </a:r>
            <a:r>
              <a:rPr lang="ru-RU" dirty="0"/>
              <a:t>указ широко применялся в ходе антирелигиозной кампании для борьбы со священнослужителями разных конфессий, которые, в представлении авторов указа, вели «антиобщественный паразитический образ жизни» и извлекали из своей деятельности «нетрудовые доходы». В качестве наказания указ предусматривал от двух до пяти лет высылки в специально отведенные места (как правило, отдаленные поселки со сложными климатическими и бытовыми условиями). Причем высылка за тунеядство назначалась не только по приговорам народных районных (городских) судов, но и по общественным приговорам, вынесенным коллективами трудящихся по предприятиям, цехам, учреждениям, организациям, колхозам и колхозным бригадам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Тунеядство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36650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280919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1524" y="4442420"/>
            <a:ext cx="7745505" cy="3877815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Антирелигиозная кампания показала, что уничтожить религию крайне сложно, и впредь советское государство вынуждено было вести себя более осмотрительно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5631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2024189"/>
            <a:ext cx="3240360" cy="5040560"/>
          </a:xfrm>
        </p:spPr>
        <p:txBody>
          <a:bodyPr>
            <a:normAutofit fontScale="77500" lnSpcReduction="20000"/>
          </a:bodyPr>
          <a:lstStyle/>
          <a:p>
            <a:r>
              <a:rPr lang="ru-RU" sz="3200" dirty="0"/>
              <a:t>Хрущёвская антирелигиозная кампания (хрущёвские гонения на религию, хрущёвские гонения на Церковь) — период обострения борьбы с религией в СССР, пик которого пришелся на 1958—1964 годы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548680"/>
            <a:ext cx="7473153" cy="931710"/>
          </a:xfrm>
        </p:spPr>
        <p:txBody>
          <a:bodyPr/>
          <a:lstStyle/>
          <a:p>
            <a:r>
              <a:rPr lang="ru-RU" sz="4400" b="1" i="1" dirty="0" smtClean="0"/>
              <a:t>Хрущевская антирелигиозная компания</a:t>
            </a:r>
            <a:endParaRPr lang="ru-RU" sz="4400" b="1" i="1" dirty="0"/>
          </a:p>
        </p:txBody>
      </p:sp>
      <p:pic>
        <p:nvPicPr>
          <p:cNvPr id="1026" name="Picture 2" descr="C:\Users\geero\Downloads\хрущ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88840"/>
            <a:ext cx="3039557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611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03648" y="2276872"/>
            <a:ext cx="6624736" cy="38778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годы войны верующие с оружием в руках доказали свою преданность советской Родине. Поэтому позднее, в годы научного атеизма, верующих стали считать частью советского общества, пусть и «заблудшей». В годы «научного атеизма» гонения были ориентированы на «перевоспитание» верующих, а также выставление их в неприглядном свете в глазах всего остального общества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- перевоспитание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5186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О</a:t>
            </a:r>
            <a:r>
              <a:rPr lang="ru-RU" dirty="0" smtClean="0"/>
              <a:t>собенностью </a:t>
            </a:r>
            <a:r>
              <a:rPr lang="ru-RU" dirty="0"/>
              <a:t>кампании стал её небывалый размах. Борьба с религией велась силами не только правоохранительной системы, но и партийных и советских органов власти, руководства и коллективов предприятий, профсоюзов, комсомола, общественных организаций. </a:t>
            </a:r>
            <a:r>
              <a:rPr lang="ru-RU" i="1" dirty="0"/>
              <a:t>"Эта тотальность гонений должна была создать для верующих атмосферу отвержения, культурной изоляции, в которой они чувствовали бы себя гражданами второго сорта, изгоями общества, недостойными вместе со всем народом войти в светлое будущее</a:t>
            </a:r>
            <a:r>
              <a:rPr lang="ru-RU" i="1" dirty="0" smtClean="0"/>
              <a:t>.», </a:t>
            </a:r>
            <a:r>
              <a:rPr lang="ru-RU" dirty="0" smtClean="0"/>
              <a:t>отметил историк В. Степанов</a:t>
            </a:r>
            <a:r>
              <a:rPr lang="ru-RU" i="1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Тотальность компании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0288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Второй </a:t>
            </a:r>
            <a:r>
              <a:rPr lang="ru-RU" dirty="0"/>
              <a:t>отличительной чертой кампании стала её направленность. По мнению историка Татьяны Никольской, эта кампания велась против всех религий и конфессий СССР, однако в то же время она носила ярко выраженный </a:t>
            </a:r>
            <a:r>
              <a:rPr lang="ru-RU" dirty="0" err="1"/>
              <a:t>антисектантский</a:t>
            </a:r>
            <a:r>
              <a:rPr lang="ru-RU" dirty="0"/>
              <a:t> характер. Так, если в 1930-е годы термины «церковники» и «сектанты» звучали одинаково негативно, то теперь слово «сектанты» звучало особенно ругательно. Именно им было посвящено значительное количество антирелигиозных публикаций в СМИ, литературных произведений и кинофильмов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Антисектантский</a:t>
            </a:r>
            <a:r>
              <a:rPr lang="ru-RU" dirty="0" smtClean="0"/>
              <a:t> акцент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8084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полной мере антирелигиозная кампания началась после </a:t>
            </a:r>
            <a:r>
              <a:rPr lang="ru-RU" u="sng" dirty="0">
                <a:hlinkClick r:id="rId2" tooltip="XX съезд КПСС"/>
              </a:rPr>
              <a:t>XX съезда КПСС</a:t>
            </a:r>
            <a:r>
              <a:rPr lang="ru-RU" dirty="0"/>
              <a:t>, когда власть Хрущёва укрепилась. Началом кампании можно считать выход секретного постановления ЦК КПСС «О </a:t>
            </a:r>
            <a:r>
              <a:rPr lang="ru-RU" dirty="0" smtClean="0"/>
              <a:t>записке </a:t>
            </a:r>
            <a:r>
              <a:rPr lang="ru-RU" dirty="0"/>
              <a:t>отдела пропаганды и агитации </a:t>
            </a:r>
            <a:r>
              <a:rPr lang="ru-RU" dirty="0" smtClean="0"/>
              <a:t>ЦК </a:t>
            </a:r>
            <a:r>
              <a:rPr lang="ru-RU" dirty="0"/>
              <a:t>КПСС по союзным республикам „О недостатках научно-атеистической пропаганды“» от 4 октября 1958 года. Оно обязывало партийные, комсомольские и общественные организации развернуть пропагандистское наступление на «религиозные пережитки».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905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44824"/>
            <a:ext cx="8568952" cy="5256584"/>
          </a:xfrm>
        </p:spPr>
        <p:txBody>
          <a:bodyPr>
            <a:normAutofit fontScale="85000" lnSpcReduction="10000"/>
          </a:bodyPr>
          <a:lstStyle/>
          <a:p>
            <a:r>
              <a:rPr lang="ru-RU" sz="2800" i="1" dirty="0" smtClean="0"/>
              <a:t>Давление </a:t>
            </a:r>
            <a:r>
              <a:rPr lang="ru-RU" sz="2800" i="1" dirty="0"/>
              <a:t>на религиозных лидеров с целью склонить их к ликвидации религиозных общин;</a:t>
            </a:r>
          </a:p>
          <a:p>
            <a:r>
              <a:rPr lang="ru-RU" sz="2800" i="1" dirty="0" smtClean="0"/>
              <a:t>Пропагандистская </a:t>
            </a:r>
            <a:r>
              <a:rPr lang="ru-RU" sz="2800" i="1" dirty="0"/>
              <a:t>кампания в СМИ по склонению духовенства и верующих к переходу в атеизм. Новшеством кампании по сравнению с 1930-ми годами стало использование достижений советской космонавтики — в частности, первого полета человека в космос. Периодически публиковались выступления служителей культа, порвавших с религией. Также выходили антирелигиозные фильмы;</a:t>
            </a:r>
          </a:p>
          <a:p>
            <a:r>
              <a:rPr lang="ru-RU" sz="2800" i="1" dirty="0" smtClean="0"/>
              <a:t>Увеличение </a:t>
            </a:r>
            <a:r>
              <a:rPr lang="ru-RU" sz="2800" i="1" dirty="0"/>
              <a:t>налогового бремени на религиозные организации;</a:t>
            </a:r>
          </a:p>
          <a:p>
            <a:r>
              <a:rPr lang="ru-RU" sz="2800" i="1" dirty="0" smtClean="0"/>
              <a:t>Закрытие </a:t>
            </a:r>
            <a:r>
              <a:rPr lang="ru-RU" sz="2800" i="1" dirty="0"/>
              <a:t>и снос культовых зданий;</a:t>
            </a:r>
          </a:p>
          <a:p>
            <a:r>
              <a:rPr lang="ru-RU" sz="2800" i="1" dirty="0" smtClean="0"/>
              <a:t>Изъятие </a:t>
            </a:r>
            <a:r>
              <a:rPr lang="ru-RU" sz="2800" i="1" dirty="0"/>
              <a:t>детей из семей верующих;</a:t>
            </a:r>
          </a:p>
          <a:p>
            <a:r>
              <a:rPr lang="ru-RU" sz="2800" i="1" dirty="0" smtClean="0"/>
              <a:t>Уголовное </a:t>
            </a:r>
            <a:r>
              <a:rPr lang="ru-RU" sz="2800" i="1" dirty="0"/>
              <a:t>преследование верующих и представителей духовенства.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8665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Центральные органы религиозных организаций в СССР были близки к ликвидации вследствие репрессий 1930-х гг. Однако в ходе войны с Германией (1941—1945) политика Сталина по отношению к религии смягчилась: в 1943 году по инициативе Сталина был проведён Собор епископов Русской православной церкви, который избрал митрополита Сергия (</a:t>
            </a:r>
            <a:r>
              <a:rPr lang="ru-RU" dirty="0" err="1"/>
              <a:t>Страгородского</a:t>
            </a:r>
            <a:r>
              <a:rPr lang="ru-RU" dirty="0"/>
              <a:t>) на Патриарший престол, а в 1944 году создан ВСЕХБ — орган, руководящий объединенными евангельскими христианами и баптистами (к которым позже была присоединена часть пятидесятников). Возобновилась также деятельность ВСАСД — Всесоюзного совета адвентистов седьмого дня (который, впрочем, в 1960 году был распущен).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404664"/>
            <a:ext cx="7756263" cy="1054250"/>
          </a:xfrm>
        </p:spPr>
        <p:txBody>
          <a:bodyPr/>
          <a:lstStyle/>
          <a:p>
            <a:r>
              <a:rPr lang="ru-RU" dirty="0" smtClean="0"/>
              <a:t>Давление на религиозных лидеров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6422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4664"/>
            <a:ext cx="3784907" cy="5864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2102992"/>
            <a:ext cx="42839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Давление оказывалось </a:t>
            </a:r>
            <a:r>
              <a:rPr lang="ru-RU" sz="2200" dirty="0" smtClean="0"/>
              <a:t>на </a:t>
            </a:r>
            <a:r>
              <a:rPr lang="ru-RU" sz="2200" dirty="0"/>
              <a:t>руководство Русской православной церкви. После начала кампании, на протяжении 1959 года, Патриарх Алексий I пытался добиться личной аудиенции Хрущёва, но </a:t>
            </a:r>
            <a:r>
              <a:rPr lang="ru-RU" sz="2200" dirty="0" smtClean="0"/>
              <a:t>безрезультатно. </a:t>
            </a:r>
            <a:r>
              <a:rPr lang="ru-RU" sz="2200" dirty="0"/>
              <a:t>Встречаться ему приходилось с председателем Совета по делам РПЦ Г. Г. Карповым и его преемником В. А. </a:t>
            </a:r>
            <a:r>
              <a:rPr lang="ru-RU" sz="2200" dirty="0" err="1"/>
              <a:t>Куроедовым</a:t>
            </a:r>
            <a:r>
              <a:rPr lang="ru-RU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55927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89</TotalTime>
  <Words>663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Book Antiqua</vt:lpstr>
      <vt:lpstr>Times New Roman</vt:lpstr>
      <vt:lpstr>Wingdings</vt:lpstr>
      <vt:lpstr>Твердый переплет</vt:lpstr>
      <vt:lpstr>Отношение власти к церкви в годы «Оттепели»</vt:lpstr>
      <vt:lpstr>Хрущевская антирелигиозная компания</vt:lpstr>
      <vt:lpstr>Цель - перевоспитание</vt:lpstr>
      <vt:lpstr>Тотальность компании </vt:lpstr>
      <vt:lpstr>Антисектантский акцент</vt:lpstr>
      <vt:lpstr>Презентация PowerPoint</vt:lpstr>
      <vt:lpstr>Методы </vt:lpstr>
      <vt:lpstr>Давление на религиозных лидеров</vt:lpstr>
      <vt:lpstr>Презентация PowerPoint</vt:lpstr>
      <vt:lpstr>Пропаганда </vt:lpstr>
      <vt:lpstr>Разрушение храмов</vt:lpstr>
      <vt:lpstr>Презентация PowerPoint</vt:lpstr>
      <vt:lpstr>Тунеядство </vt:lpstr>
      <vt:lpstr>Итоги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Галя Родионова</dc:creator>
  <cp:lastModifiedBy>shishkin</cp:lastModifiedBy>
  <cp:revision>8</cp:revision>
  <dcterms:created xsi:type="dcterms:W3CDTF">2017-03-20T05:48:46Z</dcterms:created>
  <dcterms:modified xsi:type="dcterms:W3CDTF">2018-02-12T20:45:57Z</dcterms:modified>
</cp:coreProperties>
</file>