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80" r:id="rId3"/>
    <p:sldId id="261" r:id="rId4"/>
    <p:sldId id="262" r:id="rId5"/>
    <p:sldId id="257" r:id="rId6"/>
    <p:sldId id="258" r:id="rId7"/>
    <p:sldId id="259" r:id="rId8"/>
    <p:sldId id="260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5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2-22T12:43:11.191" idx="1">
    <p:pos x="780" y="16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51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5\Desktop\vivat.MP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392861" cy="628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857760"/>
            <a:ext cx="8458200" cy="1222375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  <a:latin typeface="Arial Black" pitchFamily="34" charset="0"/>
                <a:cs typeface="Browallia New" pitchFamily="34" charset="-34"/>
              </a:rPr>
              <a:t>великая война – </a:t>
            </a:r>
            <a:br>
              <a:rPr lang="ru-RU" dirty="0" smtClean="0">
                <a:solidFill>
                  <a:srgbClr val="FF0000"/>
                </a:solidFill>
                <a:latin typeface="Arial Black" pitchFamily="34" charset="0"/>
                <a:cs typeface="Browallia New" pitchFamily="34" charset="-34"/>
              </a:rPr>
            </a:br>
            <a:r>
              <a:rPr lang="ru-RU" dirty="0" smtClean="0">
                <a:solidFill>
                  <a:srgbClr val="FF0000"/>
                </a:solidFill>
                <a:latin typeface="Arial Black" pitchFamily="34" charset="0"/>
                <a:cs typeface="Browallia New" pitchFamily="34" charset="-34"/>
              </a:rPr>
              <a:t>великая победа</a:t>
            </a:r>
            <a:endParaRPr lang="ru-RU" dirty="0">
              <a:solidFill>
                <a:srgbClr val="FF0000"/>
              </a:solidFill>
              <a:latin typeface="Arial Black" pitchFamily="34" charset="0"/>
              <a:cs typeface="Browallia New" pitchFamily="34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4612" y="214290"/>
            <a:ext cx="6215106" cy="4572032"/>
          </a:xfrm>
        </p:spPr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286124"/>
            <a:ext cx="24003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42900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357562"/>
            <a:ext cx="18764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128586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128586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1285860"/>
            <a:ext cx="25908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563004" cy="650083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этап - разведка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			2)			3)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4)			5)			6)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214314" cy="71438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686800" cy="5580083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«Тайфун» – операция гитлеровцев по захвату Москвы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«Уран» – советская операция по окружению армии Паулюса под Сталинградом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«Цитадель» - немецкая операция по разгрому советских войск под Курском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«Багратион» – освобождение Белоруссии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«Кремль» – немецкая, наступление на южном направлении, дезорганизационная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«Ост» – захват СССР и превращение его в сырьевой придаток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7160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этап – очевидцы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3842853" cy="273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071942"/>
            <a:ext cx="3895734" cy="261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357298"/>
            <a:ext cx="4004118" cy="256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143380"/>
            <a:ext cx="3571900" cy="255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8585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4"/>
            <a:ext cx="354262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39305"/>
            <a:ext cx="4162970" cy="262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314" y="2928934"/>
            <a:ext cx="434568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1" y="3000372"/>
            <a:ext cx="415879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85728"/>
            <a:ext cx="252791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781684"/>
            <a:ext cx="3009908" cy="3962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3714752"/>
            <a:ext cx="3143272" cy="296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142852"/>
            <a:ext cx="4010034" cy="246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290"/>
            <a:ext cx="401206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286124"/>
            <a:ext cx="4929190" cy="323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286124"/>
            <a:ext cx="3816814" cy="267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701562"/>
            <a:ext cx="4000528" cy="24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8953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6058"/>
            <a:ext cx="17526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4352925"/>
            <a:ext cx="18288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14925"/>
            <a:ext cx="2857488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0232" y="0"/>
            <a:ext cx="2143140" cy="2545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3071810"/>
            <a:ext cx="1852704" cy="122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1714488"/>
            <a:ext cx="258127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85918" y="2571744"/>
            <a:ext cx="17811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488" y="5048250"/>
            <a:ext cx="2643206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4314825"/>
            <a:ext cx="18002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71868" y="3500438"/>
            <a:ext cx="2232023" cy="1585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1" name="Picture 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19950" y="0"/>
            <a:ext cx="19240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98045" y="2143116"/>
            <a:ext cx="1445955" cy="222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3" name="Picture 1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29323" y="857232"/>
            <a:ext cx="1552920" cy="233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4" name="Picture 1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932207" y="0"/>
            <a:ext cx="1992711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5" name="Picture 19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929323" y="0"/>
            <a:ext cx="1357322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-44350"/>
            <a:ext cx="8786874" cy="6908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259081" y="457200"/>
            <a:ext cx="4571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48756" cy="6500858"/>
          </a:xfrm>
        </p:spPr>
        <p:txBody>
          <a:bodyPr/>
          <a:lstStyle/>
          <a:p>
            <a:pPr marL="514350" indent="-514350"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– затяжные бои.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«Барбаросса» и «Ост»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Сухари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«Ни шагу назад»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Партизанским движением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Открытие второго фронта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Каска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Американская тушёнка</a:t>
            </a:r>
          </a:p>
          <a:p>
            <a:pPr marL="514350" indent="-514350"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Шинель 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– стратегия победы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8281863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Эпиграф:</a:t>
            </a:r>
          </a:p>
          <a:p>
            <a:pPr algn="r">
              <a:buNone/>
            </a:pP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Люди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Покуда сердца стучатся, —</a:t>
            </a: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Какой ценой завоевано счастье, —</a:t>
            </a: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Пожалуйста, помните! </a:t>
            </a:r>
          </a:p>
          <a:p>
            <a:pPr algn="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(Р. Рождественский)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этап – последний бой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991600" cy="564357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Взятие Берлина		1. Москва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Генералиссимус		2. Эвакуация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Брестская крепость	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Ленинград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Г. К. Жуков			4. 1418 дней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68 лет				5. 6 лет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«Центр»			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Сталин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Боевая техника		7. С Германией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Знамя победы		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Калининград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Советские			9. Г. К. Жуков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10.Иосиф Сталин		10.Смерть Гитлера</a:t>
            </a:r>
          </a:p>
          <a:p>
            <a:pPr marL="514350" indent="-514350">
              <a:buNone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11.8 мая 1945 года		11.Кожедуб и 								</a:t>
            </a:r>
            <a:r>
              <a:rPr lang="ru-RU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Покрышкин</a:t>
            </a:r>
            <a:endParaRPr lang="ru-RU" sz="3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3" y="142852"/>
            <a:ext cx="8903351" cy="671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0722"/>
            <a:ext cx="4286280" cy="3210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143248"/>
            <a:ext cx="2958050" cy="3516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14291"/>
            <a:ext cx="4000528" cy="322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3224492"/>
            <a:ext cx="4643470" cy="358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vat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14282" y="142852"/>
            <a:ext cx="8715436" cy="6546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71480"/>
            <a:ext cx="8686800" cy="5508645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игру!!!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81606"/>
            <a:ext cx="8286808" cy="657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42852"/>
            <a:ext cx="245745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214686"/>
            <a:ext cx="5214974" cy="342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290"/>
            <a:ext cx="3967173" cy="2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57166"/>
            <a:ext cx="3500462" cy="266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3483518"/>
            <a:ext cx="3462344" cy="246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709874" cy="366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14290"/>
            <a:ext cx="4367234" cy="333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066279"/>
            <a:ext cx="3929090" cy="279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6190"/>
            <a:ext cx="4388314" cy="245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32817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52"/>
            <a:ext cx="4238638" cy="342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03827"/>
            <a:ext cx="4429156" cy="316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786190"/>
            <a:ext cx="3857652" cy="2863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214686"/>
            <a:ext cx="4000512" cy="350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26979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85728"/>
            <a:ext cx="4019560" cy="273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786190"/>
            <a:ext cx="4643470" cy="253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566251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286124"/>
            <a:ext cx="4851535" cy="234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3903" y="142852"/>
            <a:ext cx="404245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86190"/>
            <a:ext cx="3706829" cy="277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462484" cy="329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55570"/>
            <a:ext cx="4700602" cy="311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725657"/>
            <a:ext cx="4143404" cy="272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548" y="3571876"/>
            <a:ext cx="409629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650</TotalTime>
  <Words>181</Words>
  <Application>Microsoft Office PowerPoint</Application>
  <PresentationFormat>Экран (4:3)</PresentationFormat>
  <Paragraphs>48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великая война –  великая победа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I этап - разведка 1)   2)   3)         4)   5)   6)</vt:lpstr>
      <vt:lpstr>Слайд 11</vt:lpstr>
      <vt:lpstr>II этап – очевидцы 1)</vt:lpstr>
      <vt:lpstr>2)</vt:lpstr>
      <vt:lpstr>3) </vt:lpstr>
      <vt:lpstr>4)</vt:lpstr>
      <vt:lpstr>Слайд 16</vt:lpstr>
      <vt:lpstr>Слайд 17</vt:lpstr>
      <vt:lpstr>Слайд 18</vt:lpstr>
      <vt:lpstr>VI этап – стратегия победы</vt:lpstr>
      <vt:lpstr>VII этап – последний бой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Шишкин Леонид</dc:creator>
  <cp:lastModifiedBy>U5</cp:lastModifiedBy>
  <cp:revision>71</cp:revision>
  <dcterms:created xsi:type="dcterms:W3CDTF">2013-02-18T23:59:38Z</dcterms:created>
  <dcterms:modified xsi:type="dcterms:W3CDTF">2013-02-26T23:23:34Z</dcterms:modified>
</cp:coreProperties>
</file>