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0" r:id="rId3"/>
    <p:sldId id="261" r:id="rId4"/>
    <p:sldId id="262" r:id="rId5"/>
    <p:sldId id="257" r:id="rId6"/>
    <p:sldId id="258" r:id="rId7"/>
    <p:sldId id="259" r:id="rId8"/>
    <p:sldId id="260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5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22T12:43:11.191" idx="1">
    <p:pos x="780" y="16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5\Desktop\vivat.MPG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392861" cy="628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857760"/>
            <a:ext cx="8458200" cy="1222375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Browallia New" pitchFamily="34" charset="-34"/>
              </a:rPr>
              <a:t>великая война – 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Browallia New" pitchFamily="34" charset="-34"/>
              </a:rPr>
              <a:t>великая победа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Browallia New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14290"/>
            <a:ext cx="6215106" cy="4572032"/>
          </a:xfrm>
        </p:spPr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286124"/>
            <a:ext cx="2400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429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357562"/>
            <a:ext cx="1876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28586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128586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1285860"/>
            <a:ext cx="25908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63004" cy="650083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- разведка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			2)			3)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			5)			6)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214314" cy="7143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686800" cy="5580083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«Тайфун» – операция гитлеровцев по захвату Москвы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«Уран» – советская операция по окружению армии Паулюса под Сталинградом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«Цитадель» - немецкая операция по разгрому советских войск под Курском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«Багратион» – освобождение Белоруссии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«Кремль» – немецкая, наступление на южном направлении, дезорганизационная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«Ост» – захват СССР и превращение его в сырьевой придаток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– очевидцы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3842853" cy="2730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071942"/>
            <a:ext cx="3895734" cy="261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357298"/>
            <a:ext cx="4004118" cy="256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143380"/>
            <a:ext cx="3571900" cy="255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35426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39305"/>
            <a:ext cx="4162970" cy="262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314" y="2928934"/>
            <a:ext cx="434568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1" y="3000372"/>
            <a:ext cx="415879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252791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81684"/>
            <a:ext cx="3009908" cy="396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714752"/>
            <a:ext cx="3143272" cy="29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42852"/>
            <a:ext cx="4010034" cy="24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40120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286124"/>
            <a:ext cx="4929190" cy="323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86124"/>
            <a:ext cx="3816814" cy="267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701562"/>
            <a:ext cx="4000528" cy="24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8953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6058"/>
            <a:ext cx="1752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352925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14925"/>
            <a:ext cx="285748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0"/>
            <a:ext cx="2143140" cy="254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3071810"/>
            <a:ext cx="1852704" cy="122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1714488"/>
            <a:ext cx="25812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85918" y="2571744"/>
            <a:ext cx="17811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488" y="5048250"/>
            <a:ext cx="2643206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0694" y="4314825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71868" y="3500438"/>
            <a:ext cx="2232023" cy="158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19950" y="0"/>
            <a:ext cx="19240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98045" y="2143116"/>
            <a:ext cx="1445955" cy="222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3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29323" y="857232"/>
            <a:ext cx="1552920" cy="233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4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32207" y="0"/>
            <a:ext cx="1992711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29323" y="0"/>
            <a:ext cx="135732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-44350"/>
            <a:ext cx="8786874" cy="690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59081" y="4572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48756" cy="6500858"/>
          </a:xfrm>
        </p:spPr>
        <p:txBody>
          <a:bodyPr/>
          <a:lstStyle/>
          <a:p>
            <a:pPr marL="514350" indent="-514350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– затяжные бои.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«Барбаросса» и «Ост»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Сухари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«Ни шагу назад»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Партизанским движением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Открытие второго фронта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Каска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Американская тушёнка</a:t>
            </a:r>
          </a:p>
          <a:p>
            <a:pPr marL="514350" indent="-514350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Шинель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– стратегия победы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828186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Эпиграф:</a:t>
            </a:r>
          </a:p>
          <a:p>
            <a:pPr algn="r">
              <a:buNone/>
            </a:pPr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Покуда сердца стучатся, —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ценой завоевано счастье, —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Пожалуйста, помните!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(Р. Рождественский)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– последний бой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91600" cy="564357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Взятие Берлина		1. Москва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Генералиссимус		2. Эвакуация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Брестская крепость	</a:t>
            </a:r>
            <a:r>
              <a:rPr lang="en-US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Ленинград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Г. К. Жуков			4. 1418 дней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68 лет				5. 6 лет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«Центр»			</a:t>
            </a:r>
            <a:r>
              <a:rPr lang="en-US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Сталин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Боевая техника		7. С Германией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Знамя победы		</a:t>
            </a:r>
            <a:r>
              <a:rPr lang="en-US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Калининград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Советские			9. Г. К. Жуков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10.Иосиф Сталин		10.Смерть Гитлера</a:t>
            </a:r>
          </a:p>
          <a:p>
            <a:pPr marL="514350" indent="-514350"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11.8 мая 1945 года		11.Кожедуб и 								</a:t>
            </a:r>
            <a:r>
              <a:rPr lang="ru-RU" sz="35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Покрышкин</a:t>
            </a:r>
            <a:endParaRPr lang="ru-RU" sz="3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142852"/>
            <a:ext cx="8903351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0722"/>
            <a:ext cx="4286280" cy="321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143248"/>
            <a:ext cx="2958050" cy="351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291"/>
            <a:ext cx="4000528" cy="322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224492"/>
            <a:ext cx="4643470" cy="358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vat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42852"/>
            <a:ext cx="8715436" cy="6546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игру!!!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1606"/>
            <a:ext cx="8286808" cy="657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42852"/>
            <a:ext cx="24574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214686"/>
            <a:ext cx="5214974" cy="342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3967173" cy="2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57166"/>
            <a:ext cx="3500462" cy="266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483518"/>
            <a:ext cx="3462344" cy="246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709874" cy="366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0"/>
            <a:ext cx="4367234" cy="333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066279"/>
            <a:ext cx="3929090" cy="279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6190"/>
            <a:ext cx="4388314" cy="245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3281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42852"/>
            <a:ext cx="4238638" cy="342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03827"/>
            <a:ext cx="4429156" cy="316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786190"/>
            <a:ext cx="3857652" cy="286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214686"/>
            <a:ext cx="4000512" cy="3500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2697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85728"/>
            <a:ext cx="4019560" cy="273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786190"/>
            <a:ext cx="4643470" cy="253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56625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286124"/>
            <a:ext cx="4851535" cy="234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3903" y="142852"/>
            <a:ext cx="404245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86190"/>
            <a:ext cx="3706829" cy="277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462484" cy="32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555570"/>
            <a:ext cx="4700602" cy="311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725657"/>
            <a:ext cx="4143404" cy="272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548" y="3571876"/>
            <a:ext cx="40962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650</TotalTime>
  <Words>181</Words>
  <Application>Microsoft Office PowerPoint</Application>
  <PresentationFormat>Экран (4:3)</PresentationFormat>
  <Paragraphs>48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великая война –  великая победа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I этап - разведка 1)   2)   3)         4)   5)   6)</vt:lpstr>
      <vt:lpstr>Слайд 11</vt:lpstr>
      <vt:lpstr>II этап – очевидцы 1)</vt:lpstr>
      <vt:lpstr>2)</vt:lpstr>
      <vt:lpstr>3) </vt:lpstr>
      <vt:lpstr>4)</vt:lpstr>
      <vt:lpstr>Слайд 16</vt:lpstr>
      <vt:lpstr>Слайд 17</vt:lpstr>
      <vt:lpstr>Слайд 18</vt:lpstr>
      <vt:lpstr>VI этап – стратегия победы</vt:lpstr>
      <vt:lpstr>VII этап – последний бой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Шишкин Леонид</dc:creator>
  <cp:lastModifiedBy>U5</cp:lastModifiedBy>
  <cp:revision>71</cp:revision>
  <dcterms:created xsi:type="dcterms:W3CDTF">2013-02-18T23:59:38Z</dcterms:created>
  <dcterms:modified xsi:type="dcterms:W3CDTF">2013-02-26T23:23:34Z</dcterms:modified>
</cp:coreProperties>
</file>