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439292"/>
          </a:xfrm>
        </p:spPr>
        <p:txBody>
          <a:bodyPr/>
          <a:lstStyle/>
          <a:p>
            <a:r>
              <a:rPr lang="ru-RU" dirty="0" smtClean="0">
                <a:latin typeface="Impact" pitchFamily="34" charset="0"/>
                <a:cs typeface="Times New Roman" pitchFamily="18" charset="0"/>
              </a:rPr>
              <a:t>РОССИЯ В ПЕРВОЙ</a:t>
            </a:r>
            <a:br>
              <a:rPr lang="ru-RU" dirty="0" smtClean="0">
                <a:latin typeface="Impact" pitchFamily="34" charset="0"/>
                <a:cs typeface="Times New Roman" pitchFamily="18" charset="0"/>
              </a:rPr>
            </a:br>
            <a:r>
              <a:rPr lang="ru-RU" dirty="0" smtClean="0">
                <a:latin typeface="Impact" pitchFamily="34" charset="0"/>
                <a:cs typeface="Times New Roman" pitchFamily="18" charset="0"/>
              </a:rPr>
              <a:t>ПОЛОВИНЕ </a:t>
            </a:r>
            <a:r>
              <a:rPr lang="en-US" dirty="0" smtClean="0">
                <a:latin typeface="Impact" pitchFamily="34" charset="0"/>
                <a:cs typeface="Times New Roman" pitchFamily="18" charset="0"/>
              </a:rPr>
              <a:t>XIX</a:t>
            </a:r>
            <a:r>
              <a:rPr lang="ru-RU" dirty="0" smtClean="0">
                <a:latin typeface="Impact" pitchFamily="34" charset="0"/>
                <a:cs typeface="Times New Roman" pitchFamily="18" charset="0"/>
              </a:rPr>
              <a:t> ВЕКА</a:t>
            </a:r>
            <a:endParaRPr lang="ru-RU" dirty="0">
              <a:latin typeface="Impact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6. Конкурс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неотосланная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депеша»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5\Desktop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428736"/>
            <a:ext cx="4857784" cy="2745704"/>
          </a:xfrm>
          <a:prstGeom prst="rect">
            <a:avLst/>
          </a:prstGeom>
          <a:noFill/>
        </p:spPr>
      </p:pic>
      <p:pic>
        <p:nvPicPr>
          <p:cNvPr id="6148" name="Picture 4" descr="C:\Users\U5\Desktop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24256"/>
            <a:ext cx="3643338" cy="3090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Конкурс  капитанов «Исторический портрет»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5\Desktop\default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1937756" cy="2214578"/>
          </a:xfrm>
          <a:prstGeom prst="rect">
            <a:avLst/>
          </a:prstGeom>
          <a:noFill/>
        </p:spPr>
      </p:pic>
      <p:pic>
        <p:nvPicPr>
          <p:cNvPr id="7171" name="Picture 3" descr="C:\Users\U5\Desktop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071942"/>
            <a:ext cx="1971675" cy="2314575"/>
          </a:xfrm>
          <a:prstGeom prst="rect">
            <a:avLst/>
          </a:prstGeom>
          <a:noFill/>
        </p:spPr>
      </p:pic>
      <p:pic>
        <p:nvPicPr>
          <p:cNvPr id="7172" name="Picture 4" descr="C:\Users\U5\Desktop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71612"/>
            <a:ext cx="1828800" cy="2495550"/>
          </a:xfrm>
          <a:prstGeom prst="rect">
            <a:avLst/>
          </a:prstGeom>
          <a:noFill/>
        </p:spPr>
      </p:pic>
      <p:pic>
        <p:nvPicPr>
          <p:cNvPr id="7173" name="Picture 5" descr="C:\Users\U5\Desktop\default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131102"/>
            <a:ext cx="1900238" cy="2226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382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8. Конкурс «документ»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5\Desktop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3987948" cy="2000264"/>
          </a:xfrm>
          <a:prstGeom prst="rect">
            <a:avLst/>
          </a:prstGeom>
          <a:noFill/>
        </p:spPr>
      </p:pic>
      <p:pic>
        <p:nvPicPr>
          <p:cNvPr id="8195" name="Picture 3" descr="C:\Users\U5\Desktop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928802"/>
            <a:ext cx="4071966" cy="2675443"/>
          </a:xfrm>
          <a:prstGeom prst="rect">
            <a:avLst/>
          </a:prstGeom>
          <a:noFill/>
        </p:spPr>
      </p:pic>
      <p:pic>
        <p:nvPicPr>
          <p:cNvPr id="8196" name="Picture 4" descr="C:\Users\U5\Desktop\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819690"/>
            <a:ext cx="4071966" cy="2709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1" name="Picture 5" descr="C:\Users\U5\Desktop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285860"/>
            <a:ext cx="5429751" cy="4708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Вы молодцы!!!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игру!!!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71602"/>
          </a:xfrm>
        </p:spPr>
        <p:txBody>
          <a:bodyPr>
            <a:noAutofit/>
          </a:bodyPr>
          <a:lstStyle/>
          <a:p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Автором теории «официальной народности» является: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Г. Белинский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И. Герцен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Н. М. Карамзин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 С. Уваров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357298"/>
            <a:ext cx="8686800" cy="1000132"/>
          </a:xfrm>
        </p:spPr>
        <p:txBody>
          <a:bodyPr>
            <a:normAutofit fontScale="9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Выберите неправильный ответ. Одна из реформ Александра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это: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43182"/>
            <a:ext cx="8686800" cy="343694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Отмена крепостного права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Указ о «вольных хлебопашцах»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Военная реформа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Земская реформа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071546"/>
            <a:ext cx="8686800" cy="1143008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состав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во второй половине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века вошла территория: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71744"/>
            <a:ext cx="8686800" cy="350838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Украины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Финляндии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Хивы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Бессарабии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Конкурс «Всякая всячина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6" name="Picture 2" descr="C:\Users\U5\Desktop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00174"/>
            <a:ext cx="2786082" cy="3417411"/>
          </a:xfrm>
          <a:prstGeom prst="rect">
            <a:avLst/>
          </a:prstGeom>
          <a:noFill/>
        </p:spPr>
      </p:pic>
      <p:pic>
        <p:nvPicPr>
          <p:cNvPr id="1027" name="Picture 3" descr="C:\Users\U5\Desktop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7" y="1275223"/>
            <a:ext cx="4643471" cy="2857521"/>
          </a:xfrm>
          <a:prstGeom prst="rect">
            <a:avLst/>
          </a:prstGeom>
          <a:noFill/>
        </p:spPr>
      </p:pic>
      <p:pic>
        <p:nvPicPr>
          <p:cNvPr id="1028" name="Picture 4" descr="C:\Users\U5\Desktop\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8224" y="4143379"/>
            <a:ext cx="3839792" cy="2457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Конкурс «О ком идет речь?»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5\Desktop\default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2286016" cy="2286016"/>
          </a:xfrm>
          <a:prstGeom prst="rect">
            <a:avLst/>
          </a:prstGeom>
          <a:noFill/>
        </p:spPr>
      </p:pic>
      <p:pic>
        <p:nvPicPr>
          <p:cNvPr id="2051" name="Picture 3" descr="C:\Users\U5\Desktop\defaul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214422"/>
            <a:ext cx="1971995" cy="2427071"/>
          </a:xfrm>
          <a:prstGeom prst="rect">
            <a:avLst/>
          </a:prstGeom>
          <a:noFill/>
        </p:spPr>
      </p:pic>
      <p:pic>
        <p:nvPicPr>
          <p:cNvPr id="2052" name="Picture 4" descr="C:\Users\U5\Desktop\default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214422"/>
            <a:ext cx="1885954" cy="2541938"/>
          </a:xfrm>
          <a:prstGeom prst="rect">
            <a:avLst/>
          </a:prstGeom>
          <a:noFill/>
        </p:spPr>
      </p:pic>
      <p:pic>
        <p:nvPicPr>
          <p:cNvPr id="2053" name="Picture 5" descr="C:\Users\U5\Desktop\default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808172"/>
            <a:ext cx="2209815" cy="2549786"/>
          </a:xfrm>
          <a:prstGeom prst="rect">
            <a:avLst/>
          </a:prstGeom>
          <a:noFill/>
        </p:spPr>
      </p:pic>
      <p:pic>
        <p:nvPicPr>
          <p:cNvPr id="2054" name="Picture 6" descr="C:\Users\U5\Desktop\default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3867047"/>
            <a:ext cx="1672245" cy="2205159"/>
          </a:xfrm>
          <a:prstGeom prst="rect">
            <a:avLst/>
          </a:prstGeom>
          <a:noFill/>
        </p:spPr>
      </p:pic>
      <p:pic>
        <p:nvPicPr>
          <p:cNvPr id="2055" name="Picture 7" descr="C:\Users\U5\Desktop\default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4110908"/>
            <a:ext cx="2247904" cy="2375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Конкурс «Отечественная война 1812 года в пословицах»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5\Desktop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1428737"/>
            <a:ext cx="3215077" cy="2408204"/>
          </a:xfrm>
          <a:prstGeom prst="rect">
            <a:avLst/>
          </a:prstGeom>
          <a:noFill/>
        </p:spPr>
      </p:pic>
      <p:pic>
        <p:nvPicPr>
          <p:cNvPr id="3075" name="Picture 3" descr="C:\Users\U5\Desktop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376885"/>
            <a:ext cx="3286148" cy="2451972"/>
          </a:xfrm>
          <a:prstGeom prst="rect">
            <a:avLst/>
          </a:prstGeom>
          <a:noFill/>
        </p:spPr>
      </p:pic>
      <p:pic>
        <p:nvPicPr>
          <p:cNvPr id="3076" name="Picture 4" descr="C:\Users\U5\Desktop\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2492" y="3982578"/>
            <a:ext cx="3938268" cy="2508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Конкурс «Кто больше знает?»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5\Desktop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71678"/>
            <a:ext cx="2357454" cy="3159643"/>
          </a:xfrm>
          <a:prstGeom prst="rect">
            <a:avLst/>
          </a:prstGeom>
          <a:noFill/>
        </p:spPr>
      </p:pic>
      <p:pic>
        <p:nvPicPr>
          <p:cNvPr id="4099" name="Picture 3" descr="C:\Users\U5\Desktop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214422"/>
            <a:ext cx="2257427" cy="2650023"/>
          </a:xfrm>
          <a:prstGeom prst="rect">
            <a:avLst/>
          </a:prstGeom>
          <a:noFill/>
        </p:spPr>
      </p:pic>
      <p:pic>
        <p:nvPicPr>
          <p:cNvPr id="4100" name="Picture 4" descr="C:\Users\U5\Desktop\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928802"/>
            <a:ext cx="2286016" cy="2589374"/>
          </a:xfrm>
          <a:prstGeom prst="rect">
            <a:avLst/>
          </a:prstGeom>
          <a:noFill/>
        </p:spPr>
      </p:pic>
      <p:pic>
        <p:nvPicPr>
          <p:cNvPr id="4101" name="Picture 5" descr="C:\Users\U5\Desktop\images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4021935"/>
            <a:ext cx="2262190" cy="2578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Конкурс «загадки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хроноса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5\Desktop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4071966" cy="2451634"/>
          </a:xfrm>
          <a:prstGeom prst="rect">
            <a:avLst/>
          </a:prstGeom>
          <a:noFill/>
        </p:spPr>
      </p:pic>
      <p:pic>
        <p:nvPicPr>
          <p:cNvPr id="5123" name="Picture 3" descr="C:\Users\U5\Desktop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6354" y="2357430"/>
            <a:ext cx="3751860" cy="2496693"/>
          </a:xfrm>
          <a:prstGeom prst="rect">
            <a:avLst/>
          </a:prstGeom>
          <a:noFill/>
        </p:spPr>
      </p:pic>
      <p:pic>
        <p:nvPicPr>
          <p:cNvPr id="5124" name="Picture 4" descr="C:\Users\U5\Desktop\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036222"/>
            <a:ext cx="3190884" cy="2393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</TotalTime>
  <Words>133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РОССИЯ В ПЕРВОЙ ПОЛОВИНЕ XIX ВЕКА</vt:lpstr>
      <vt:lpstr>    Автором теории «официальной народности» является:</vt:lpstr>
      <vt:lpstr>Выберите неправильный ответ. Одна из реформ Александра II – это:</vt:lpstr>
      <vt:lpstr>В состав россии во второй половине XIX века вошла территория:</vt:lpstr>
      <vt:lpstr>1. Конкурс «Всякая всячина»</vt:lpstr>
      <vt:lpstr>2. Конкурс «О ком идет речь?»</vt:lpstr>
      <vt:lpstr>3. Конкурс «Отечественная война 1812 года в пословицах»</vt:lpstr>
      <vt:lpstr>4. Конкурс «Кто больше знает?»</vt:lpstr>
      <vt:lpstr>5. Конкурс «загадки хроноса»</vt:lpstr>
      <vt:lpstr>6. Конкурс «неотосланная депеша»</vt:lpstr>
      <vt:lpstr>7. Конкурс  капитанов «Исторический портрет»</vt:lpstr>
      <vt:lpstr>8. Конкурс «документ»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В ПЕРВОЙ ПОЛОВИНЕ XIX ВЕКА</dc:title>
  <dc:creator>Шишкин Леонид</dc:creator>
  <cp:lastModifiedBy>U5</cp:lastModifiedBy>
  <cp:revision>10</cp:revision>
  <dcterms:created xsi:type="dcterms:W3CDTF">2013-02-16T00:21:38Z</dcterms:created>
  <dcterms:modified xsi:type="dcterms:W3CDTF">2013-02-16T01:38:42Z</dcterms:modified>
</cp:coreProperties>
</file>