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6"/>
  </p:notesMasterIdLst>
  <p:handoutMasterIdLst>
    <p:handoutMasterId r:id="rId37"/>
  </p:handoutMasterIdLst>
  <p:sldIdLst>
    <p:sldId id="257" r:id="rId3"/>
    <p:sldId id="258" r:id="rId4"/>
    <p:sldId id="261" r:id="rId5"/>
    <p:sldId id="270" r:id="rId6"/>
    <p:sldId id="271" r:id="rId7"/>
    <p:sldId id="273" r:id="rId8"/>
    <p:sldId id="259" r:id="rId9"/>
    <p:sldId id="274" r:id="rId10"/>
    <p:sldId id="278" r:id="rId11"/>
    <p:sldId id="275" r:id="rId12"/>
    <p:sldId id="277" r:id="rId13"/>
    <p:sldId id="276" r:id="rId14"/>
    <p:sldId id="279" r:id="rId15"/>
    <p:sldId id="280" r:id="rId16"/>
    <p:sldId id="282" r:id="rId17"/>
    <p:sldId id="281" r:id="rId18"/>
    <p:sldId id="283" r:id="rId19"/>
    <p:sldId id="284" r:id="rId20"/>
    <p:sldId id="285" r:id="rId21"/>
    <p:sldId id="286" r:id="rId22"/>
    <p:sldId id="287" r:id="rId23"/>
    <p:sldId id="288" r:id="rId24"/>
    <p:sldId id="292" r:id="rId25"/>
    <p:sldId id="291" r:id="rId26"/>
    <p:sldId id="290" r:id="rId27"/>
    <p:sldId id="289" r:id="rId28"/>
    <p:sldId id="293" r:id="rId29"/>
    <p:sldId id="294" r:id="rId30"/>
    <p:sldId id="295" r:id="rId31"/>
    <p:sldId id="296" r:id="rId32"/>
    <p:sldId id="297" r:id="rId33"/>
    <p:sldId id="298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4" autoAdjust="0"/>
    <p:restoredTop sz="94660"/>
  </p:normalViewPr>
  <p:slideViewPr>
    <p:cSldViewPr snapToGrid="0">
      <p:cViewPr>
        <p:scale>
          <a:sx n="70" d="100"/>
          <a:sy n="70" d="100"/>
        </p:scale>
        <p:origin x="-630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56040-AF98-4F2C-9909-9F2439F6F588}" type="doc">
      <dgm:prSet loTypeId="urn:microsoft.com/office/officeart/2005/8/layout/vList6" loCatId="process" qsTypeId="urn:microsoft.com/office/officeart/2005/8/quickstyle/simple4" qsCatId="simple" csTypeId="urn:microsoft.com/office/officeart/2005/8/colors/colorful1#1" csCatId="colorful" phldr="1"/>
      <dgm:spPr/>
    </dgm:pt>
    <dgm:pt modelId="{74020AF3-C700-4606-8917-C6A353D7963A}">
      <dgm:prSet phldrT="[Text]" custT="1"/>
      <dgm:spPr/>
      <dgm:t>
        <a:bodyPr/>
        <a:lstStyle/>
        <a:p>
          <a:r>
            <a:rPr lang="ru-RU" sz="6000" b="0" i="0" dirty="0" smtClean="0">
              <a:latin typeface="Book Antiqua"/>
            </a:rPr>
            <a:t>Цель</a:t>
          </a:r>
          <a:endParaRPr lang="en-US" sz="6000" b="0" i="0" dirty="0">
            <a:latin typeface="Book Antiqua"/>
          </a:endParaRPr>
        </a:p>
      </dgm:t>
    </dgm:pt>
    <dgm:pt modelId="{87D99D21-0B4A-4259-89FB-0E5941CB535C}" type="parTrans" cxnId="{B0E2386F-A443-4201-8130-FB9CC25AA154}">
      <dgm:prSet/>
      <dgm:spPr/>
      <dgm:t>
        <a:bodyPr/>
        <a:lstStyle/>
        <a:p>
          <a:endParaRPr lang="en-US"/>
        </a:p>
      </dgm:t>
    </dgm:pt>
    <dgm:pt modelId="{6CFF1BD9-AE1F-4488-8B72-01186EADA6FF}" type="sibTrans" cxnId="{B0E2386F-A443-4201-8130-FB9CC25AA154}">
      <dgm:prSet/>
      <dgm:spPr/>
      <dgm:t>
        <a:bodyPr/>
        <a:lstStyle/>
        <a:p>
          <a:endParaRPr lang="en-US"/>
        </a:p>
      </dgm:t>
    </dgm:pt>
    <dgm:pt modelId="{A8B05E70-CCF1-4080-8EEE-6873C9D4B630}">
      <dgm:prSet phldrT="[Text]" custT="1"/>
      <dgm:spPr/>
      <dgm:t>
        <a:bodyPr/>
        <a:lstStyle/>
        <a:p>
          <a:r>
            <a:rPr lang="ru-RU" sz="5400" b="0" i="0" dirty="0" smtClean="0">
              <a:latin typeface="Book Antiqua"/>
            </a:rPr>
            <a:t>Объект</a:t>
          </a:r>
          <a:endParaRPr lang="en-US" sz="5400" b="0" i="0" dirty="0">
            <a:latin typeface="Book Antiqua"/>
          </a:endParaRPr>
        </a:p>
      </dgm:t>
    </dgm:pt>
    <dgm:pt modelId="{11D1F3D3-0002-4131-9F84-22FBF8692DA9}" type="parTrans" cxnId="{B8B909D0-D4F6-48D4-81DA-A58F34AE3646}">
      <dgm:prSet/>
      <dgm:spPr/>
      <dgm:t>
        <a:bodyPr/>
        <a:lstStyle/>
        <a:p>
          <a:endParaRPr lang="en-US"/>
        </a:p>
      </dgm:t>
    </dgm:pt>
    <dgm:pt modelId="{B6438016-7365-4FC0-A372-D90585B4B6EE}" type="sibTrans" cxnId="{B8B909D0-D4F6-48D4-81DA-A58F34AE3646}">
      <dgm:prSet/>
      <dgm:spPr/>
      <dgm:t>
        <a:bodyPr/>
        <a:lstStyle/>
        <a:p>
          <a:endParaRPr lang="en-US"/>
        </a:p>
      </dgm:t>
    </dgm:pt>
    <dgm:pt modelId="{42147153-A6C2-4177-BA7D-2ACCC2C1B2F7}">
      <dgm:prSet phldrT="[Text]" custT="1"/>
      <dgm:spPr/>
      <dgm:t>
        <a:bodyPr/>
        <a:lstStyle/>
        <a:p>
          <a:r>
            <a:rPr lang="ru-RU" sz="4000" b="0" i="0" dirty="0" smtClean="0">
              <a:latin typeface="Book Antiqua"/>
            </a:rPr>
            <a:t>Актуальность</a:t>
          </a:r>
          <a:endParaRPr lang="en-US" sz="3800" b="0" i="0" dirty="0">
            <a:latin typeface="Book Antiqua"/>
          </a:endParaRPr>
        </a:p>
      </dgm:t>
    </dgm:pt>
    <dgm:pt modelId="{C6F68745-4C20-4204-96A6-585691399C14}" type="parTrans" cxnId="{777DC3C6-D336-4C94-A624-E5582A07ECAA}">
      <dgm:prSet/>
      <dgm:spPr/>
      <dgm:t>
        <a:bodyPr/>
        <a:lstStyle/>
        <a:p>
          <a:endParaRPr lang="en-US"/>
        </a:p>
      </dgm:t>
    </dgm:pt>
    <dgm:pt modelId="{0C6B132F-0347-46BA-86A4-3FAFB6676411}" type="sibTrans" cxnId="{777DC3C6-D336-4C94-A624-E5582A07ECAA}">
      <dgm:prSet/>
      <dgm:spPr/>
      <dgm:t>
        <a:bodyPr/>
        <a:lstStyle/>
        <a:p>
          <a:endParaRPr lang="en-US"/>
        </a:p>
      </dgm:t>
    </dgm:pt>
    <dgm:pt modelId="{443A6FD2-6181-41FB-92CD-C3780EE87CDA}" type="pres">
      <dgm:prSet presAssocID="{44156040-AF98-4F2C-9909-9F2439F6F588}" presName="Name0" presStyleCnt="0">
        <dgm:presLayoutVars>
          <dgm:dir/>
          <dgm:animLvl val="lvl"/>
          <dgm:resizeHandles/>
        </dgm:presLayoutVars>
      </dgm:prSet>
      <dgm:spPr/>
    </dgm:pt>
    <dgm:pt modelId="{EBBD3E2F-2E52-42F8-9A78-CB10F11E49AB}" type="pres">
      <dgm:prSet presAssocID="{74020AF3-C700-4606-8917-C6A353D7963A}" presName="linNode" presStyleCnt="0"/>
      <dgm:spPr/>
    </dgm:pt>
    <dgm:pt modelId="{18CDE0D2-49F6-4373-A19A-2FAE5471ABAE}" type="pres">
      <dgm:prSet presAssocID="{74020AF3-C700-4606-8917-C6A353D7963A}" presName="parentShp" presStyleLbl="node1" presStyleIdx="0" presStyleCnt="3" custLinFactNeighborX="-237" custLinFactNeighborY="2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D41A8-4461-4316-9B9A-799EA53B66E1}" type="pres">
      <dgm:prSet presAssocID="{74020AF3-C700-4606-8917-C6A353D7963A}" presName="childShp" presStyleLbl="bgAccFollowNode1" presStyleIdx="0" presStyleCnt="3">
        <dgm:presLayoutVars>
          <dgm:bulletEnabled val="1"/>
        </dgm:presLayoutVars>
      </dgm:prSet>
      <dgm:spPr/>
    </dgm:pt>
    <dgm:pt modelId="{60DE62E9-8145-4CA8-B0EB-3C034B724AB1}" type="pres">
      <dgm:prSet presAssocID="{6CFF1BD9-AE1F-4488-8B72-01186EADA6FF}" presName="spacing" presStyleCnt="0"/>
      <dgm:spPr/>
    </dgm:pt>
    <dgm:pt modelId="{62172F39-3C36-4293-A443-2163A9B23B21}" type="pres">
      <dgm:prSet presAssocID="{A8B05E70-CCF1-4080-8EEE-6873C9D4B630}" presName="linNode" presStyleCnt="0"/>
      <dgm:spPr/>
    </dgm:pt>
    <dgm:pt modelId="{DCCFBABB-7334-4545-B7DC-11AEDDE23948}" type="pres">
      <dgm:prSet presAssocID="{A8B05E70-CCF1-4080-8EEE-6873C9D4B630}" presName="parentShp" presStyleLbl="node1" presStyleIdx="1" presStyleCnt="3" custLinFactNeighborX="-4975" custLinFactNeighborY="1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2E99F-191A-4904-899D-4B76195A9C25}" type="pres">
      <dgm:prSet presAssocID="{A8B05E70-CCF1-4080-8EEE-6873C9D4B630}" presName="childShp" presStyleLbl="bgAccFollowNode1" presStyleIdx="1" presStyleCnt="3">
        <dgm:presLayoutVars>
          <dgm:bulletEnabled val="1"/>
        </dgm:presLayoutVars>
      </dgm:prSet>
      <dgm:spPr/>
    </dgm:pt>
    <dgm:pt modelId="{1403B05D-AF4D-41FC-9F2E-85A459BA3BC4}" type="pres">
      <dgm:prSet presAssocID="{B6438016-7365-4FC0-A372-D90585B4B6EE}" presName="spacing" presStyleCnt="0"/>
      <dgm:spPr/>
    </dgm:pt>
    <dgm:pt modelId="{03D83D22-CD91-45D2-8D23-75BD80923A36}" type="pres">
      <dgm:prSet presAssocID="{42147153-A6C2-4177-BA7D-2ACCC2C1B2F7}" presName="linNode" presStyleCnt="0"/>
      <dgm:spPr/>
    </dgm:pt>
    <dgm:pt modelId="{2FA67BBE-5EAA-4AF0-8FBF-68D92FE00175}" type="pres">
      <dgm:prSet presAssocID="{42147153-A6C2-4177-BA7D-2ACCC2C1B2F7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357BB-AD92-4339-AB53-CF77CCF010D7}" type="pres">
      <dgm:prSet presAssocID="{42147153-A6C2-4177-BA7D-2ACCC2C1B2F7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B0E2386F-A443-4201-8130-FB9CC25AA154}" srcId="{44156040-AF98-4F2C-9909-9F2439F6F588}" destId="{74020AF3-C700-4606-8917-C6A353D7963A}" srcOrd="0" destOrd="0" parTransId="{87D99D21-0B4A-4259-89FB-0E5941CB535C}" sibTransId="{6CFF1BD9-AE1F-4488-8B72-01186EADA6FF}"/>
    <dgm:cxn modelId="{3F8D7E9C-1508-4777-91A4-8E32D68BCB8D}" type="presOf" srcId="{A8B05E70-CCF1-4080-8EEE-6873C9D4B630}" destId="{DCCFBABB-7334-4545-B7DC-11AEDDE23948}" srcOrd="0" destOrd="0" presId="urn:microsoft.com/office/officeart/2005/8/layout/vList6"/>
    <dgm:cxn modelId="{A6AAA176-048D-4FD1-B879-853A2E010356}" type="presOf" srcId="{42147153-A6C2-4177-BA7D-2ACCC2C1B2F7}" destId="{2FA67BBE-5EAA-4AF0-8FBF-68D92FE00175}" srcOrd="0" destOrd="0" presId="urn:microsoft.com/office/officeart/2005/8/layout/vList6"/>
    <dgm:cxn modelId="{B8B909D0-D4F6-48D4-81DA-A58F34AE3646}" srcId="{44156040-AF98-4F2C-9909-9F2439F6F588}" destId="{A8B05E70-CCF1-4080-8EEE-6873C9D4B630}" srcOrd="1" destOrd="0" parTransId="{11D1F3D3-0002-4131-9F84-22FBF8692DA9}" sibTransId="{B6438016-7365-4FC0-A372-D90585B4B6EE}"/>
    <dgm:cxn modelId="{777DC3C6-D336-4C94-A624-E5582A07ECAA}" srcId="{44156040-AF98-4F2C-9909-9F2439F6F588}" destId="{42147153-A6C2-4177-BA7D-2ACCC2C1B2F7}" srcOrd="2" destOrd="0" parTransId="{C6F68745-4C20-4204-96A6-585691399C14}" sibTransId="{0C6B132F-0347-46BA-86A4-3FAFB6676411}"/>
    <dgm:cxn modelId="{9F9DBD1A-9866-4AD2-A38F-2BF579C7F469}" type="presOf" srcId="{44156040-AF98-4F2C-9909-9F2439F6F588}" destId="{443A6FD2-6181-41FB-92CD-C3780EE87CDA}" srcOrd="0" destOrd="0" presId="urn:microsoft.com/office/officeart/2005/8/layout/vList6"/>
    <dgm:cxn modelId="{6DE0852D-D701-4AC1-B1E9-3E87F1BC6B07}" type="presOf" srcId="{74020AF3-C700-4606-8917-C6A353D7963A}" destId="{18CDE0D2-49F6-4373-A19A-2FAE5471ABAE}" srcOrd="0" destOrd="0" presId="urn:microsoft.com/office/officeart/2005/8/layout/vList6"/>
    <dgm:cxn modelId="{9BF443B9-0665-4CC3-9015-224599366509}" type="presParOf" srcId="{443A6FD2-6181-41FB-92CD-C3780EE87CDA}" destId="{EBBD3E2F-2E52-42F8-9A78-CB10F11E49AB}" srcOrd="0" destOrd="0" presId="urn:microsoft.com/office/officeart/2005/8/layout/vList6"/>
    <dgm:cxn modelId="{069B1478-F295-4ECD-BCE0-E0A1B0D082A5}" type="presParOf" srcId="{EBBD3E2F-2E52-42F8-9A78-CB10F11E49AB}" destId="{18CDE0D2-49F6-4373-A19A-2FAE5471ABAE}" srcOrd="0" destOrd="0" presId="urn:microsoft.com/office/officeart/2005/8/layout/vList6"/>
    <dgm:cxn modelId="{F362AB8A-329B-4FB9-90AA-E20DBF68F33B}" type="presParOf" srcId="{EBBD3E2F-2E52-42F8-9A78-CB10F11E49AB}" destId="{2F0D41A8-4461-4316-9B9A-799EA53B66E1}" srcOrd="1" destOrd="0" presId="urn:microsoft.com/office/officeart/2005/8/layout/vList6"/>
    <dgm:cxn modelId="{730EF290-E206-4A33-B8E6-0448D94F3CE4}" type="presParOf" srcId="{443A6FD2-6181-41FB-92CD-C3780EE87CDA}" destId="{60DE62E9-8145-4CA8-B0EB-3C034B724AB1}" srcOrd="1" destOrd="0" presId="urn:microsoft.com/office/officeart/2005/8/layout/vList6"/>
    <dgm:cxn modelId="{FB92A731-1207-4D08-B277-836F26F195DE}" type="presParOf" srcId="{443A6FD2-6181-41FB-92CD-C3780EE87CDA}" destId="{62172F39-3C36-4293-A443-2163A9B23B21}" srcOrd="2" destOrd="0" presId="urn:microsoft.com/office/officeart/2005/8/layout/vList6"/>
    <dgm:cxn modelId="{266BACDA-0384-43AE-A9D2-4F0CCE380C19}" type="presParOf" srcId="{62172F39-3C36-4293-A443-2163A9B23B21}" destId="{DCCFBABB-7334-4545-B7DC-11AEDDE23948}" srcOrd="0" destOrd="0" presId="urn:microsoft.com/office/officeart/2005/8/layout/vList6"/>
    <dgm:cxn modelId="{E0AACE3E-8833-4767-AF71-63B7BCB2A927}" type="presParOf" srcId="{62172F39-3C36-4293-A443-2163A9B23B21}" destId="{DCB2E99F-191A-4904-899D-4B76195A9C25}" srcOrd="1" destOrd="0" presId="urn:microsoft.com/office/officeart/2005/8/layout/vList6"/>
    <dgm:cxn modelId="{12CBDC8C-21EA-4680-A6E8-652996188342}" type="presParOf" srcId="{443A6FD2-6181-41FB-92CD-C3780EE87CDA}" destId="{1403B05D-AF4D-41FC-9F2E-85A459BA3BC4}" srcOrd="3" destOrd="0" presId="urn:microsoft.com/office/officeart/2005/8/layout/vList6"/>
    <dgm:cxn modelId="{4AAD8565-7FFE-492E-AE7A-CC89E06E40F3}" type="presParOf" srcId="{443A6FD2-6181-41FB-92CD-C3780EE87CDA}" destId="{03D83D22-CD91-45D2-8D23-75BD80923A36}" srcOrd="4" destOrd="0" presId="urn:microsoft.com/office/officeart/2005/8/layout/vList6"/>
    <dgm:cxn modelId="{677B9B57-E4FB-4EBB-A28B-03398A1D0025}" type="presParOf" srcId="{03D83D22-CD91-45D2-8D23-75BD80923A36}" destId="{2FA67BBE-5EAA-4AF0-8FBF-68D92FE00175}" srcOrd="0" destOrd="0" presId="urn:microsoft.com/office/officeart/2005/8/layout/vList6"/>
    <dgm:cxn modelId="{A47473F0-B0D6-4D01-BA54-4566CCB5EBFC}" type="presParOf" srcId="{03D83D22-CD91-45D2-8D23-75BD80923A36}" destId="{9DC357BB-AD92-4339-AB53-CF77CCF010D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7CCB08-88D6-4ED5-8658-63D9B2106D7B}" type="doc">
      <dgm:prSet loTypeId="urn:microsoft.com/office/officeart/2005/8/layout/arrow5" loCatId="relationship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97813D80-5E77-4C02-9BE3-D788F0C5DD88}">
      <dgm:prSet phldrT="[Текст]"/>
      <dgm:spPr/>
      <dgm:t>
        <a:bodyPr/>
        <a:lstStyle/>
        <a:p>
          <a:r>
            <a:rPr lang="ru-RU" dirty="0" smtClean="0"/>
            <a:t>Реклама</a:t>
          </a:r>
          <a:endParaRPr lang="ru-RU" dirty="0"/>
        </a:p>
      </dgm:t>
    </dgm:pt>
    <dgm:pt modelId="{B1B703F5-7C45-40B8-B9C9-19A1D27BB576}" type="parTrans" cxnId="{E8791BF8-D745-432E-86CA-EBFCF267A4EA}">
      <dgm:prSet/>
      <dgm:spPr/>
      <dgm:t>
        <a:bodyPr/>
        <a:lstStyle/>
        <a:p>
          <a:endParaRPr lang="ru-RU"/>
        </a:p>
      </dgm:t>
    </dgm:pt>
    <dgm:pt modelId="{79CB2BE4-D1E3-47BC-AEAB-C01A8E1EFBBF}" type="sibTrans" cxnId="{E8791BF8-D745-432E-86CA-EBFCF267A4EA}">
      <dgm:prSet/>
      <dgm:spPr/>
      <dgm:t>
        <a:bodyPr/>
        <a:lstStyle/>
        <a:p>
          <a:endParaRPr lang="ru-RU"/>
        </a:p>
      </dgm:t>
    </dgm:pt>
    <dgm:pt modelId="{8BF389C6-1FDA-4CCA-BCE3-4861A968ED51}">
      <dgm:prSet phldrT="[Текст]"/>
      <dgm:spPr/>
      <dgm:t>
        <a:bodyPr/>
        <a:lstStyle/>
        <a:p>
          <a:r>
            <a:rPr lang="en-US" dirty="0" smtClean="0"/>
            <a:t>PR</a:t>
          </a:r>
          <a:endParaRPr lang="ru-RU" dirty="0"/>
        </a:p>
      </dgm:t>
    </dgm:pt>
    <dgm:pt modelId="{CB54D445-4A35-46C5-AB6E-9A5738C9A84A}" type="parTrans" cxnId="{FA71FD0F-746C-4C6B-8FFD-301EDA7FD69A}">
      <dgm:prSet/>
      <dgm:spPr/>
      <dgm:t>
        <a:bodyPr/>
        <a:lstStyle/>
        <a:p>
          <a:endParaRPr lang="ru-RU"/>
        </a:p>
      </dgm:t>
    </dgm:pt>
    <dgm:pt modelId="{9B0CB5FD-D281-4EAE-AD8A-86EA0EC742E7}" type="sibTrans" cxnId="{FA71FD0F-746C-4C6B-8FFD-301EDA7FD69A}">
      <dgm:prSet/>
      <dgm:spPr/>
      <dgm:t>
        <a:bodyPr/>
        <a:lstStyle/>
        <a:p>
          <a:endParaRPr lang="ru-RU"/>
        </a:p>
      </dgm:t>
    </dgm:pt>
    <dgm:pt modelId="{287DAD8C-39EC-4E60-B09A-F59D5EC58D1B}" type="pres">
      <dgm:prSet presAssocID="{DC7CCB08-88D6-4ED5-8658-63D9B210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FA245E-EA98-4C2D-BD0A-5F701148A06F}" type="pres">
      <dgm:prSet presAssocID="{97813D80-5E77-4C02-9BE3-D788F0C5DD88}" presName="arrow" presStyleLbl="node1" presStyleIdx="0" presStyleCnt="2" custRadScaleRad="101770" custRadScaleInc="-3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4F7B5-B816-4615-A6C4-B268B0F0F445}" type="pres">
      <dgm:prSet presAssocID="{8BF389C6-1FDA-4CCA-BCE3-4861A968ED51}" presName="arrow" presStyleLbl="node1" presStyleIdx="1" presStyleCnt="2" custRadScaleRad="100475" custRadScaleInc="3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E0AD16-343F-426E-9899-68F0FCE20B2A}" type="presOf" srcId="{DC7CCB08-88D6-4ED5-8658-63D9B2106D7B}" destId="{287DAD8C-39EC-4E60-B09A-F59D5EC58D1B}" srcOrd="0" destOrd="0" presId="urn:microsoft.com/office/officeart/2005/8/layout/arrow5"/>
    <dgm:cxn modelId="{0387ADC0-F4D4-4CE4-B698-B729CB5C99D3}" type="presOf" srcId="{97813D80-5E77-4C02-9BE3-D788F0C5DD88}" destId="{7BFA245E-EA98-4C2D-BD0A-5F701148A06F}" srcOrd="0" destOrd="0" presId="urn:microsoft.com/office/officeart/2005/8/layout/arrow5"/>
    <dgm:cxn modelId="{E8791BF8-D745-432E-86CA-EBFCF267A4EA}" srcId="{DC7CCB08-88D6-4ED5-8658-63D9B2106D7B}" destId="{97813D80-5E77-4C02-9BE3-D788F0C5DD88}" srcOrd="0" destOrd="0" parTransId="{B1B703F5-7C45-40B8-B9C9-19A1D27BB576}" sibTransId="{79CB2BE4-D1E3-47BC-AEAB-C01A8E1EFBBF}"/>
    <dgm:cxn modelId="{BEE9998F-6924-4E01-878D-9B94D345C6F8}" type="presOf" srcId="{8BF389C6-1FDA-4CCA-BCE3-4861A968ED51}" destId="{A894F7B5-B816-4615-A6C4-B268B0F0F445}" srcOrd="0" destOrd="0" presId="urn:microsoft.com/office/officeart/2005/8/layout/arrow5"/>
    <dgm:cxn modelId="{FA71FD0F-746C-4C6B-8FFD-301EDA7FD69A}" srcId="{DC7CCB08-88D6-4ED5-8658-63D9B2106D7B}" destId="{8BF389C6-1FDA-4CCA-BCE3-4861A968ED51}" srcOrd="1" destOrd="0" parTransId="{CB54D445-4A35-46C5-AB6E-9A5738C9A84A}" sibTransId="{9B0CB5FD-D281-4EAE-AD8A-86EA0EC742E7}"/>
    <dgm:cxn modelId="{912E9E82-59DF-45C7-9B3C-4FC4E5F5D857}" type="presParOf" srcId="{287DAD8C-39EC-4E60-B09A-F59D5EC58D1B}" destId="{7BFA245E-EA98-4C2D-BD0A-5F701148A06F}" srcOrd="0" destOrd="0" presId="urn:microsoft.com/office/officeart/2005/8/layout/arrow5"/>
    <dgm:cxn modelId="{FEB1CAA1-B87A-4509-81DB-4E73B5C7204F}" type="presParOf" srcId="{287DAD8C-39EC-4E60-B09A-F59D5EC58D1B}" destId="{A894F7B5-B816-4615-A6C4-B268B0F0F44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C1C79E-FAE4-4154-A096-901E287748FC}" type="doc">
      <dgm:prSet loTypeId="urn:microsoft.com/office/officeart/2005/8/layout/hProcess9" loCatId="process" qsTypeId="urn:microsoft.com/office/officeart/2005/8/quickstyle/3d9" qsCatId="3D" csTypeId="urn:microsoft.com/office/officeart/2005/8/colors/colorful1" csCatId="colorful" phldr="1"/>
      <dgm:spPr/>
    </dgm:pt>
    <dgm:pt modelId="{6FE55ACC-8BC1-4C41-9C81-1476CEEF9D4D}">
      <dgm:prSet phldrT="[Текст]"/>
      <dgm:spPr/>
      <dgm:t>
        <a:bodyPr/>
        <a:lstStyle/>
        <a:p>
          <a:r>
            <a:rPr lang="ru-RU" dirty="0" smtClean="0"/>
            <a:t>рекламодатель</a:t>
          </a:r>
          <a:endParaRPr lang="ru-RU" dirty="0"/>
        </a:p>
      </dgm:t>
    </dgm:pt>
    <dgm:pt modelId="{99083F2B-B3BB-4C1B-B5AD-A531856AAE76}" type="parTrans" cxnId="{5609B023-A9C0-4DC6-AA2E-A09B3A455C14}">
      <dgm:prSet/>
      <dgm:spPr/>
    </dgm:pt>
    <dgm:pt modelId="{6AAB097D-4FF0-4811-B3DC-E0C96CA750DA}" type="sibTrans" cxnId="{5609B023-A9C0-4DC6-AA2E-A09B3A455C14}">
      <dgm:prSet/>
      <dgm:spPr/>
    </dgm:pt>
    <dgm:pt modelId="{C919FDF7-58B8-476E-BEFC-DE1B7DFD6A75}">
      <dgm:prSet phldrT="[Текст]"/>
      <dgm:spPr/>
      <dgm:t>
        <a:bodyPr/>
        <a:lstStyle/>
        <a:p>
          <a:r>
            <a:rPr lang="ru-RU" dirty="0" smtClean="0"/>
            <a:t>рекламист</a:t>
          </a:r>
          <a:endParaRPr lang="ru-RU" dirty="0"/>
        </a:p>
      </dgm:t>
    </dgm:pt>
    <dgm:pt modelId="{3DE50CBD-5988-44EE-AEDA-B073D66F65D7}" type="parTrans" cxnId="{2020AA50-E416-4B20-A0B8-5C680C3A1394}">
      <dgm:prSet/>
      <dgm:spPr/>
    </dgm:pt>
    <dgm:pt modelId="{D6A06556-23F5-44C0-9259-D9B2E138331C}" type="sibTrans" cxnId="{2020AA50-E416-4B20-A0B8-5C680C3A1394}">
      <dgm:prSet/>
      <dgm:spPr/>
    </dgm:pt>
    <dgm:pt modelId="{825589BB-ACF9-4C9A-B83D-9C99080D702B}" type="pres">
      <dgm:prSet presAssocID="{3DC1C79E-FAE4-4154-A096-901E287748FC}" presName="CompostProcess" presStyleCnt="0">
        <dgm:presLayoutVars>
          <dgm:dir/>
          <dgm:resizeHandles val="exact"/>
        </dgm:presLayoutVars>
      </dgm:prSet>
      <dgm:spPr/>
    </dgm:pt>
    <dgm:pt modelId="{327814B4-3DE4-4A00-BE0C-5673BA0D966F}" type="pres">
      <dgm:prSet presAssocID="{3DC1C79E-FAE4-4154-A096-901E287748FC}" presName="arrow" presStyleLbl="bgShp" presStyleIdx="0" presStyleCnt="1"/>
      <dgm:spPr/>
    </dgm:pt>
    <dgm:pt modelId="{3F842F4F-0C7C-43CE-99A8-32F9C2D79331}" type="pres">
      <dgm:prSet presAssocID="{3DC1C79E-FAE4-4154-A096-901E287748FC}" presName="linearProcess" presStyleCnt="0"/>
      <dgm:spPr/>
    </dgm:pt>
    <dgm:pt modelId="{9724AE69-7FF0-433B-992B-D62B6D4FE201}" type="pres">
      <dgm:prSet presAssocID="{6FE55ACC-8BC1-4C41-9C81-1476CEEF9D4D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18A5E-08FD-4ECD-AF3A-AEEA2BDF1F30}" type="pres">
      <dgm:prSet presAssocID="{6AAB097D-4FF0-4811-B3DC-E0C96CA750DA}" presName="sibTrans" presStyleCnt="0"/>
      <dgm:spPr/>
    </dgm:pt>
    <dgm:pt modelId="{46BB442A-A02D-4005-8482-63B080FE3B8A}" type="pres">
      <dgm:prSet presAssocID="{C919FDF7-58B8-476E-BEFC-DE1B7DFD6A75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5771E612-42F0-4EB9-B6CF-B8E0BED881B1}" type="presOf" srcId="{6FE55ACC-8BC1-4C41-9C81-1476CEEF9D4D}" destId="{9724AE69-7FF0-433B-992B-D62B6D4FE201}" srcOrd="0" destOrd="0" presId="urn:microsoft.com/office/officeart/2005/8/layout/hProcess9"/>
    <dgm:cxn modelId="{34724DC8-198A-4F04-BBF4-BB89753EA3ED}" type="presOf" srcId="{3DC1C79E-FAE4-4154-A096-901E287748FC}" destId="{825589BB-ACF9-4C9A-B83D-9C99080D702B}" srcOrd="0" destOrd="0" presId="urn:microsoft.com/office/officeart/2005/8/layout/hProcess9"/>
    <dgm:cxn modelId="{650224DE-52C9-4415-A314-B46784D8EDB9}" type="presOf" srcId="{C919FDF7-58B8-476E-BEFC-DE1B7DFD6A75}" destId="{46BB442A-A02D-4005-8482-63B080FE3B8A}" srcOrd="0" destOrd="0" presId="urn:microsoft.com/office/officeart/2005/8/layout/hProcess9"/>
    <dgm:cxn modelId="{2020AA50-E416-4B20-A0B8-5C680C3A1394}" srcId="{3DC1C79E-FAE4-4154-A096-901E287748FC}" destId="{C919FDF7-58B8-476E-BEFC-DE1B7DFD6A75}" srcOrd="1" destOrd="0" parTransId="{3DE50CBD-5988-44EE-AEDA-B073D66F65D7}" sibTransId="{D6A06556-23F5-44C0-9259-D9B2E138331C}"/>
    <dgm:cxn modelId="{5609B023-A9C0-4DC6-AA2E-A09B3A455C14}" srcId="{3DC1C79E-FAE4-4154-A096-901E287748FC}" destId="{6FE55ACC-8BC1-4C41-9C81-1476CEEF9D4D}" srcOrd="0" destOrd="0" parTransId="{99083F2B-B3BB-4C1B-B5AD-A531856AAE76}" sibTransId="{6AAB097D-4FF0-4811-B3DC-E0C96CA750DA}"/>
    <dgm:cxn modelId="{89767690-62CD-4D41-B813-4F354D6AA7D8}" type="presParOf" srcId="{825589BB-ACF9-4C9A-B83D-9C99080D702B}" destId="{327814B4-3DE4-4A00-BE0C-5673BA0D966F}" srcOrd="0" destOrd="0" presId="urn:microsoft.com/office/officeart/2005/8/layout/hProcess9"/>
    <dgm:cxn modelId="{D487B6E1-017A-4181-A73D-184B703ADDA6}" type="presParOf" srcId="{825589BB-ACF9-4C9A-B83D-9C99080D702B}" destId="{3F842F4F-0C7C-43CE-99A8-32F9C2D79331}" srcOrd="1" destOrd="0" presId="urn:microsoft.com/office/officeart/2005/8/layout/hProcess9"/>
    <dgm:cxn modelId="{406D941D-E5E5-4A52-86D3-FD08F4FACE6C}" type="presParOf" srcId="{3F842F4F-0C7C-43CE-99A8-32F9C2D79331}" destId="{9724AE69-7FF0-433B-992B-D62B6D4FE201}" srcOrd="0" destOrd="0" presId="urn:microsoft.com/office/officeart/2005/8/layout/hProcess9"/>
    <dgm:cxn modelId="{A513E7AF-5286-4F28-8050-15654C2CAAE8}" type="presParOf" srcId="{3F842F4F-0C7C-43CE-99A8-32F9C2D79331}" destId="{DDC18A5E-08FD-4ECD-AF3A-AEEA2BDF1F30}" srcOrd="1" destOrd="0" presId="urn:microsoft.com/office/officeart/2005/8/layout/hProcess9"/>
    <dgm:cxn modelId="{C5BD8072-E206-496E-A2B1-BB85C1A4ABD6}" type="presParOf" srcId="{3F842F4F-0C7C-43CE-99A8-32F9C2D79331}" destId="{46BB442A-A02D-4005-8482-63B080FE3B8A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2E9C07-553A-4AE4-BC13-0C24ED2661B8}" type="doc">
      <dgm:prSet loTypeId="urn:microsoft.com/office/officeart/2005/8/layout/vList5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DE8EC13-294C-4A2F-B831-D173794E545D}">
      <dgm:prSet phldrT="[Текст]"/>
      <dgm:spPr/>
      <dgm:t>
        <a:bodyPr/>
        <a:lstStyle/>
        <a:p>
          <a:r>
            <a:rPr lang="ru-RU" dirty="0" smtClean="0"/>
            <a:t>РЕЛИГИЯ</a:t>
          </a:r>
          <a:endParaRPr lang="ru-RU" dirty="0"/>
        </a:p>
      </dgm:t>
    </dgm:pt>
    <dgm:pt modelId="{69C090BE-D5F0-4824-810A-320B424F86C7}" type="parTrans" cxnId="{685D6D1B-ECB7-4B8A-A356-F3D8581F7FB2}">
      <dgm:prSet/>
      <dgm:spPr/>
      <dgm:t>
        <a:bodyPr/>
        <a:lstStyle/>
        <a:p>
          <a:endParaRPr lang="ru-RU"/>
        </a:p>
      </dgm:t>
    </dgm:pt>
    <dgm:pt modelId="{69127861-2B96-4BA2-A67B-37593614C43E}" type="sibTrans" cxnId="{685D6D1B-ECB7-4B8A-A356-F3D8581F7FB2}">
      <dgm:prSet/>
      <dgm:spPr/>
      <dgm:t>
        <a:bodyPr/>
        <a:lstStyle/>
        <a:p>
          <a:endParaRPr lang="ru-RU"/>
        </a:p>
      </dgm:t>
    </dgm:pt>
    <dgm:pt modelId="{E71A49A0-8EAB-44BA-8511-850CA35F5303}">
      <dgm:prSet phldrT="[Текст]"/>
      <dgm:spPr/>
      <dgm:t>
        <a:bodyPr/>
        <a:lstStyle/>
        <a:p>
          <a:r>
            <a:rPr lang="ru-RU" dirty="0" smtClean="0"/>
            <a:t>ПСИХОЛОГИЯ</a:t>
          </a:r>
          <a:endParaRPr lang="ru-RU" dirty="0"/>
        </a:p>
      </dgm:t>
    </dgm:pt>
    <dgm:pt modelId="{CFFBD1DB-7DFB-4C46-8CBF-015336427E3F}" type="parTrans" cxnId="{A13FE62B-D206-4064-9F52-DB00DA0BC234}">
      <dgm:prSet/>
      <dgm:spPr/>
      <dgm:t>
        <a:bodyPr/>
        <a:lstStyle/>
        <a:p>
          <a:endParaRPr lang="ru-RU"/>
        </a:p>
      </dgm:t>
    </dgm:pt>
    <dgm:pt modelId="{77637B09-F493-479D-9FD9-8323706515CC}" type="sibTrans" cxnId="{A13FE62B-D206-4064-9F52-DB00DA0BC234}">
      <dgm:prSet/>
      <dgm:spPr/>
      <dgm:t>
        <a:bodyPr/>
        <a:lstStyle/>
        <a:p>
          <a:endParaRPr lang="ru-RU"/>
        </a:p>
      </dgm:t>
    </dgm:pt>
    <dgm:pt modelId="{EEF3161D-D91E-48E1-9D38-9223B20284A5}">
      <dgm:prSet phldrT="[Текст]"/>
      <dgm:spPr/>
      <dgm:t>
        <a:bodyPr/>
        <a:lstStyle/>
        <a:p>
          <a:r>
            <a:rPr lang="ru-RU" dirty="0" smtClean="0"/>
            <a:t>ИСКУССТВО</a:t>
          </a:r>
          <a:endParaRPr lang="ru-RU" dirty="0"/>
        </a:p>
      </dgm:t>
    </dgm:pt>
    <dgm:pt modelId="{08BB9684-1B9F-49D9-BD30-40796A69B061}" type="parTrans" cxnId="{AC29005A-398A-4631-AF7A-9ED24C75E6B4}">
      <dgm:prSet/>
      <dgm:spPr/>
      <dgm:t>
        <a:bodyPr/>
        <a:lstStyle/>
        <a:p>
          <a:endParaRPr lang="ru-RU"/>
        </a:p>
      </dgm:t>
    </dgm:pt>
    <dgm:pt modelId="{A2C0FA4E-A826-460C-A8EB-E9EDEFDB1BCA}" type="sibTrans" cxnId="{AC29005A-398A-4631-AF7A-9ED24C75E6B4}">
      <dgm:prSet/>
      <dgm:spPr/>
      <dgm:t>
        <a:bodyPr/>
        <a:lstStyle/>
        <a:p>
          <a:endParaRPr lang="ru-RU"/>
        </a:p>
      </dgm:t>
    </dgm:pt>
    <dgm:pt modelId="{2E2443F6-1513-4303-9D56-16B599A18F4D}">
      <dgm:prSet phldrT="[Текст]"/>
      <dgm:spPr/>
      <dgm:t>
        <a:bodyPr/>
        <a:lstStyle/>
        <a:p>
          <a:r>
            <a:rPr lang="ru-RU" dirty="0" smtClean="0"/>
            <a:t>ФИЛОСОФИЯ</a:t>
          </a:r>
          <a:endParaRPr lang="ru-RU" dirty="0"/>
        </a:p>
      </dgm:t>
    </dgm:pt>
    <dgm:pt modelId="{FD6CC0E2-7030-492F-A488-AFDAF5486430}" type="parTrans" cxnId="{BBEB0681-93C9-4538-840B-D008F6A514BD}">
      <dgm:prSet/>
      <dgm:spPr/>
      <dgm:t>
        <a:bodyPr/>
        <a:lstStyle/>
        <a:p>
          <a:endParaRPr lang="ru-RU"/>
        </a:p>
      </dgm:t>
    </dgm:pt>
    <dgm:pt modelId="{DD92DDAF-23D9-427C-86D5-1ABB12692DEB}" type="sibTrans" cxnId="{BBEB0681-93C9-4538-840B-D008F6A514BD}">
      <dgm:prSet/>
      <dgm:spPr/>
      <dgm:t>
        <a:bodyPr/>
        <a:lstStyle/>
        <a:p>
          <a:endParaRPr lang="ru-RU"/>
        </a:p>
      </dgm:t>
    </dgm:pt>
    <dgm:pt modelId="{296CF59D-8F25-4804-B643-14A4F32B277E}">
      <dgm:prSet phldrT="[Текст]"/>
      <dgm:spPr/>
      <dgm:t>
        <a:bodyPr/>
        <a:lstStyle/>
        <a:p>
          <a:r>
            <a:rPr lang="ru-RU" dirty="0" smtClean="0"/>
            <a:t>ОКРУЖАЮЩИЙ МИР</a:t>
          </a:r>
          <a:endParaRPr lang="ru-RU" dirty="0"/>
        </a:p>
      </dgm:t>
    </dgm:pt>
    <dgm:pt modelId="{F0A2586D-F1AF-48C6-ABE0-7877FBD4A510}" type="parTrans" cxnId="{57AB609B-1699-4EE1-BFEB-35A8BBC24D3E}">
      <dgm:prSet/>
      <dgm:spPr/>
      <dgm:t>
        <a:bodyPr/>
        <a:lstStyle/>
        <a:p>
          <a:endParaRPr lang="ru-RU"/>
        </a:p>
      </dgm:t>
    </dgm:pt>
    <dgm:pt modelId="{4B11A1F1-F7D1-4267-8DC9-B236C4D06767}" type="sibTrans" cxnId="{57AB609B-1699-4EE1-BFEB-35A8BBC24D3E}">
      <dgm:prSet/>
      <dgm:spPr/>
      <dgm:t>
        <a:bodyPr/>
        <a:lstStyle/>
        <a:p>
          <a:endParaRPr lang="ru-RU"/>
        </a:p>
      </dgm:t>
    </dgm:pt>
    <dgm:pt modelId="{3AB389CB-7289-49A2-830F-BF0CAA4DCCAC}">
      <dgm:prSet phldrT="[Текст]"/>
      <dgm:spPr/>
      <dgm:t>
        <a:bodyPr/>
        <a:lstStyle/>
        <a:p>
          <a:r>
            <a:rPr lang="ru-RU" dirty="0" smtClean="0"/>
            <a:t>МОДА</a:t>
          </a:r>
          <a:endParaRPr lang="ru-RU" dirty="0"/>
        </a:p>
      </dgm:t>
    </dgm:pt>
    <dgm:pt modelId="{CE2BEDAB-3933-4FB2-830E-0759B6F7D88F}" type="parTrans" cxnId="{5380122A-E56D-4680-9A96-F5BBE60C7D57}">
      <dgm:prSet/>
      <dgm:spPr/>
      <dgm:t>
        <a:bodyPr/>
        <a:lstStyle/>
        <a:p>
          <a:endParaRPr lang="ru-RU"/>
        </a:p>
      </dgm:t>
    </dgm:pt>
    <dgm:pt modelId="{3FA1F824-4F3C-43C8-BF5B-6C8C113A8FDC}" type="sibTrans" cxnId="{5380122A-E56D-4680-9A96-F5BBE60C7D57}">
      <dgm:prSet/>
      <dgm:spPr/>
      <dgm:t>
        <a:bodyPr/>
        <a:lstStyle/>
        <a:p>
          <a:endParaRPr lang="ru-RU"/>
        </a:p>
      </dgm:t>
    </dgm:pt>
    <dgm:pt modelId="{76C6850E-F756-4CD7-B7B1-89B87CFDA6CA}">
      <dgm:prSet phldrT="[Текст]"/>
      <dgm:spPr/>
      <dgm:t>
        <a:bodyPr/>
        <a:lstStyle/>
        <a:p>
          <a:r>
            <a:rPr lang="ru-RU" dirty="0" smtClean="0"/>
            <a:t>ПОЛИТИКА</a:t>
          </a:r>
          <a:endParaRPr lang="ru-RU" dirty="0"/>
        </a:p>
      </dgm:t>
    </dgm:pt>
    <dgm:pt modelId="{AFB1E019-5E8A-46D4-8A6E-3282F21408D5}" type="parTrans" cxnId="{A6BF56B7-7458-4056-8D41-FAEEDF2E17FF}">
      <dgm:prSet/>
      <dgm:spPr/>
      <dgm:t>
        <a:bodyPr/>
        <a:lstStyle/>
        <a:p>
          <a:endParaRPr lang="ru-RU"/>
        </a:p>
      </dgm:t>
    </dgm:pt>
    <dgm:pt modelId="{EE540372-44B0-483F-BD3C-AD550B231452}" type="sibTrans" cxnId="{A6BF56B7-7458-4056-8D41-FAEEDF2E17FF}">
      <dgm:prSet/>
      <dgm:spPr/>
      <dgm:t>
        <a:bodyPr/>
        <a:lstStyle/>
        <a:p>
          <a:endParaRPr lang="ru-RU"/>
        </a:p>
      </dgm:t>
    </dgm:pt>
    <dgm:pt modelId="{60640BC8-73E9-4C51-BE81-3C771CB49493}">
      <dgm:prSet phldrT="[Текст]"/>
      <dgm:spPr/>
      <dgm:t>
        <a:bodyPr/>
        <a:lstStyle/>
        <a:p>
          <a:r>
            <a:rPr lang="ru-RU" dirty="0" smtClean="0"/>
            <a:t>КУЛЬТУРА</a:t>
          </a:r>
          <a:endParaRPr lang="ru-RU" dirty="0"/>
        </a:p>
      </dgm:t>
    </dgm:pt>
    <dgm:pt modelId="{05DEBCFF-8CCE-4AFA-BAE6-62B4ABDD924C}" type="parTrans" cxnId="{C05530DF-30F2-4E00-830A-C41A9815862F}">
      <dgm:prSet/>
      <dgm:spPr/>
      <dgm:t>
        <a:bodyPr/>
        <a:lstStyle/>
        <a:p>
          <a:endParaRPr lang="ru-RU"/>
        </a:p>
      </dgm:t>
    </dgm:pt>
    <dgm:pt modelId="{40545AA9-245C-4994-BFB7-921D16079173}" type="sibTrans" cxnId="{C05530DF-30F2-4E00-830A-C41A9815862F}">
      <dgm:prSet/>
      <dgm:spPr/>
      <dgm:t>
        <a:bodyPr/>
        <a:lstStyle/>
        <a:p>
          <a:endParaRPr lang="ru-RU"/>
        </a:p>
      </dgm:t>
    </dgm:pt>
    <dgm:pt modelId="{760A6637-689E-4920-A5DA-D411ADA6178D}">
      <dgm:prSet phldrT="[Текст]"/>
      <dgm:spPr/>
      <dgm:t>
        <a:bodyPr/>
        <a:lstStyle/>
        <a:p>
          <a:r>
            <a:rPr lang="ru-RU" dirty="0" smtClean="0"/>
            <a:t>ИСТОРИЯ</a:t>
          </a:r>
          <a:endParaRPr lang="ru-RU" dirty="0"/>
        </a:p>
      </dgm:t>
    </dgm:pt>
    <dgm:pt modelId="{3006BF0B-370A-4344-9F92-E74739E74DA4}" type="parTrans" cxnId="{5735E26F-9BE3-466F-B1E2-8FB33DF20588}">
      <dgm:prSet/>
      <dgm:spPr/>
      <dgm:t>
        <a:bodyPr/>
        <a:lstStyle/>
        <a:p>
          <a:endParaRPr lang="ru-RU"/>
        </a:p>
      </dgm:t>
    </dgm:pt>
    <dgm:pt modelId="{FC1EB332-5EC8-4AD3-BF38-43EB882042C4}" type="sibTrans" cxnId="{5735E26F-9BE3-466F-B1E2-8FB33DF20588}">
      <dgm:prSet/>
      <dgm:spPr/>
      <dgm:t>
        <a:bodyPr/>
        <a:lstStyle/>
        <a:p>
          <a:endParaRPr lang="ru-RU"/>
        </a:p>
      </dgm:t>
    </dgm:pt>
    <dgm:pt modelId="{D4DB3DBB-8BA1-4EE3-B413-AA1356B80EAE}" type="pres">
      <dgm:prSet presAssocID="{542E9C07-553A-4AE4-BC13-0C24ED2661B8}" presName="Name0" presStyleCnt="0">
        <dgm:presLayoutVars>
          <dgm:dir/>
          <dgm:animLvl val="lvl"/>
          <dgm:resizeHandles val="exact"/>
        </dgm:presLayoutVars>
      </dgm:prSet>
      <dgm:spPr/>
    </dgm:pt>
    <dgm:pt modelId="{A928694B-BC49-4AD3-91C9-7B43EDFA9779}" type="pres">
      <dgm:prSet presAssocID="{760A6637-689E-4920-A5DA-D411ADA6178D}" presName="linNode" presStyleCnt="0"/>
      <dgm:spPr/>
    </dgm:pt>
    <dgm:pt modelId="{23869B03-E224-4DDF-9BB9-A16B6244BAA0}" type="pres">
      <dgm:prSet presAssocID="{760A6637-689E-4920-A5DA-D411ADA6178D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81391-EE6F-4789-B8AF-0EAFE8993A6C}" type="pres">
      <dgm:prSet presAssocID="{FC1EB332-5EC8-4AD3-BF38-43EB882042C4}" presName="sp" presStyleCnt="0"/>
      <dgm:spPr/>
    </dgm:pt>
    <dgm:pt modelId="{765424F3-52D6-4AF3-8B48-36B95A9503FA}" type="pres">
      <dgm:prSet presAssocID="{3DE8EC13-294C-4A2F-B831-D173794E545D}" presName="linNode" presStyleCnt="0"/>
      <dgm:spPr/>
    </dgm:pt>
    <dgm:pt modelId="{0C55B0B6-BCA0-4D31-B02F-46C992A861EB}" type="pres">
      <dgm:prSet presAssocID="{3DE8EC13-294C-4A2F-B831-D173794E545D}" presName="parentText" presStyleLbl="node1" presStyleIdx="1" presStyleCnt="9" custLinFactNeighborX="-1223" custLinFactNeighborY="1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01DBA-794A-49DD-BFD3-FB3893AA4DE0}" type="pres">
      <dgm:prSet presAssocID="{69127861-2B96-4BA2-A67B-37593614C43E}" presName="sp" presStyleCnt="0"/>
      <dgm:spPr/>
    </dgm:pt>
    <dgm:pt modelId="{36BDA462-4A63-4515-B7A0-B6DE82AD8D3E}" type="pres">
      <dgm:prSet presAssocID="{3AB389CB-7289-49A2-830F-BF0CAA4DCCAC}" presName="linNode" presStyleCnt="0"/>
      <dgm:spPr/>
    </dgm:pt>
    <dgm:pt modelId="{BAC32C6D-FBD1-4D82-B927-29B832529DEA}" type="pres">
      <dgm:prSet presAssocID="{3AB389CB-7289-49A2-830F-BF0CAA4DCCAC}" presName="parentText" presStyleLbl="node1" presStyleIdx="2" presStyleCnt="9">
        <dgm:presLayoutVars>
          <dgm:chMax val="1"/>
          <dgm:bulletEnabled val="1"/>
        </dgm:presLayoutVars>
      </dgm:prSet>
      <dgm:spPr/>
    </dgm:pt>
    <dgm:pt modelId="{558C321E-11D1-4549-84B4-F4987932FE8B}" type="pres">
      <dgm:prSet presAssocID="{3FA1F824-4F3C-43C8-BF5B-6C8C113A8FDC}" presName="sp" presStyleCnt="0"/>
      <dgm:spPr/>
    </dgm:pt>
    <dgm:pt modelId="{344C8567-8484-46A6-B5AB-3800C713B9B6}" type="pres">
      <dgm:prSet presAssocID="{76C6850E-F756-4CD7-B7B1-89B87CFDA6CA}" presName="linNode" presStyleCnt="0"/>
      <dgm:spPr/>
    </dgm:pt>
    <dgm:pt modelId="{03F90398-7BD3-4B97-B257-E8762A2E46BF}" type="pres">
      <dgm:prSet presAssocID="{76C6850E-F756-4CD7-B7B1-89B87CFDA6CA}" presName="parentText" presStyleLbl="node1" presStyleIdx="3" presStyleCnt="9">
        <dgm:presLayoutVars>
          <dgm:chMax val="1"/>
          <dgm:bulletEnabled val="1"/>
        </dgm:presLayoutVars>
      </dgm:prSet>
      <dgm:spPr/>
    </dgm:pt>
    <dgm:pt modelId="{F7D764C9-3F50-4BB7-8516-4CAC033E051C}" type="pres">
      <dgm:prSet presAssocID="{EE540372-44B0-483F-BD3C-AD550B231452}" presName="sp" presStyleCnt="0"/>
      <dgm:spPr/>
    </dgm:pt>
    <dgm:pt modelId="{155FE996-224D-4517-BEEE-B1622ABAEBEE}" type="pres">
      <dgm:prSet presAssocID="{E71A49A0-8EAB-44BA-8511-850CA35F5303}" presName="linNode" presStyleCnt="0"/>
      <dgm:spPr/>
    </dgm:pt>
    <dgm:pt modelId="{5CD98C6A-3218-430F-AC75-2AEA153EE5B3}" type="pres">
      <dgm:prSet presAssocID="{E71A49A0-8EAB-44BA-8511-850CA35F5303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D0B5B-8069-4B61-8A3D-14EC8B0DA92F}" type="pres">
      <dgm:prSet presAssocID="{77637B09-F493-479D-9FD9-8323706515CC}" presName="sp" presStyleCnt="0"/>
      <dgm:spPr/>
    </dgm:pt>
    <dgm:pt modelId="{192FDBB0-3B2E-456D-8598-45A75BD808B8}" type="pres">
      <dgm:prSet presAssocID="{2E2443F6-1513-4303-9D56-16B599A18F4D}" presName="linNode" presStyleCnt="0"/>
      <dgm:spPr/>
    </dgm:pt>
    <dgm:pt modelId="{20D73F3F-974E-420A-A2B1-6333D9312B0C}" type="pres">
      <dgm:prSet presAssocID="{2E2443F6-1513-4303-9D56-16B599A18F4D}" presName="parentText" presStyleLbl="node1" presStyleIdx="5" presStyleCnt="9">
        <dgm:presLayoutVars>
          <dgm:chMax val="1"/>
          <dgm:bulletEnabled val="1"/>
        </dgm:presLayoutVars>
      </dgm:prSet>
      <dgm:spPr/>
    </dgm:pt>
    <dgm:pt modelId="{EEDF2336-BCF6-4972-9DE9-55DE67E38253}" type="pres">
      <dgm:prSet presAssocID="{DD92DDAF-23D9-427C-86D5-1ABB12692DEB}" presName="sp" presStyleCnt="0"/>
      <dgm:spPr/>
    </dgm:pt>
    <dgm:pt modelId="{46B85F9B-8726-45C3-9F50-E572CF881F6C}" type="pres">
      <dgm:prSet presAssocID="{296CF59D-8F25-4804-B643-14A4F32B277E}" presName="linNode" presStyleCnt="0"/>
      <dgm:spPr/>
    </dgm:pt>
    <dgm:pt modelId="{DF4FF86C-D9A1-4E74-886A-D40E9BF65CD3}" type="pres">
      <dgm:prSet presAssocID="{296CF59D-8F25-4804-B643-14A4F32B277E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5A586-0429-4605-9B95-E1152D13E001}" type="pres">
      <dgm:prSet presAssocID="{4B11A1F1-F7D1-4267-8DC9-B236C4D06767}" presName="sp" presStyleCnt="0"/>
      <dgm:spPr/>
    </dgm:pt>
    <dgm:pt modelId="{17A96542-F5F8-4D56-8215-23941ACC8F29}" type="pres">
      <dgm:prSet presAssocID="{60640BC8-73E9-4C51-BE81-3C771CB49493}" presName="linNode" presStyleCnt="0"/>
      <dgm:spPr/>
    </dgm:pt>
    <dgm:pt modelId="{52B0BA6E-7FAC-4967-9690-09F6AE8FAE43}" type="pres">
      <dgm:prSet presAssocID="{60640BC8-73E9-4C51-BE81-3C771CB49493}" presName="parentText" presStyleLbl="node1" presStyleIdx="7" presStyleCnt="9">
        <dgm:presLayoutVars>
          <dgm:chMax val="1"/>
          <dgm:bulletEnabled val="1"/>
        </dgm:presLayoutVars>
      </dgm:prSet>
      <dgm:spPr/>
    </dgm:pt>
    <dgm:pt modelId="{E2A990E7-F01B-4F7A-A630-F0BC45A837B2}" type="pres">
      <dgm:prSet presAssocID="{40545AA9-245C-4994-BFB7-921D16079173}" presName="sp" presStyleCnt="0"/>
      <dgm:spPr/>
    </dgm:pt>
    <dgm:pt modelId="{3950483E-4FC1-4DA9-9090-0914CB46B69C}" type="pres">
      <dgm:prSet presAssocID="{EEF3161D-D91E-48E1-9D38-9223B20284A5}" presName="linNode" presStyleCnt="0"/>
      <dgm:spPr/>
    </dgm:pt>
    <dgm:pt modelId="{06A8CD99-F908-419C-A621-8CD7FE609F8F}" type="pres">
      <dgm:prSet presAssocID="{EEF3161D-D91E-48E1-9D38-9223B20284A5}" presName="parentText" presStyleLbl="node1" presStyleIdx="8" presStyleCnt="9">
        <dgm:presLayoutVars>
          <dgm:chMax val="1"/>
          <dgm:bulletEnabled val="1"/>
        </dgm:presLayoutVars>
      </dgm:prSet>
      <dgm:spPr/>
    </dgm:pt>
  </dgm:ptLst>
  <dgm:cxnLst>
    <dgm:cxn modelId="{E78B23CC-8129-4D70-860D-020B5B0C2101}" type="presOf" srcId="{2E2443F6-1513-4303-9D56-16B599A18F4D}" destId="{20D73F3F-974E-420A-A2B1-6333D9312B0C}" srcOrd="0" destOrd="0" presId="urn:microsoft.com/office/officeart/2005/8/layout/vList5"/>
    <dgm:cxn modelId="{5735E26F-9BE3-466F-B1E2-8FB33DF20588}" srcId="{542E9C07-553A-4AE4-BC13-0C24ED2661B8}" destId="{760A6637-689E-4920-A5DA-D411ADA6178D}" srcOrd="0" destOrd="0" parTransId="{3006BF0B-370A-4344-9F92-E74739E74DA4}" sibTransId="{FC1EB332-5EC8-4AD3-BF38-43EB882042C4}"/>
    <dgm:cxn modelId="{CA17DC5B-C8DE-436A-B025-4C27919824E2}" type="presOf" srcId="{E71A49A0-8EAB-44BA-8511-850CA35F5303}" destId="{5CD98C6A-3218-430F-AC75-2AEA153EE5B3}" srcOrd="0" destOrd="0" presId="urn:microsoft.com/office/officeart/2005/8/layout/vList5"/>
    <dgm:cxn modelId="{C05530DF-30F2-4E00-830A-C41A9815862F}" srcId="{542E9C07-553A-4AE4-BC13-0C24ED2661B8}" destId="{60640BC8-73E9-4C51-BE81-3C771CB49493}" srcOrd="7" destOrd="0" parTransId="{05DEBCFF-8CCE-4AFA-BAE6-62B4ABDD924C}" sibTransId="{40545AA9-245C-4994-BFB7-921D16079173}"/>
    <dgm:cxn modelId="{098B26CE-B65E-4446-BDA8-9E6F95A8741C}" type="presOf" srcId="{60640BC8-73E9-4C51-BE81-3C771CB49493}" destId="{52B0BA6E-7FAC-4967-9690-09F6AE8FAE43}" srcOrd="0" destOrd="0" presId="urn:microsoft.com/office/officeart/2005/8/layout/vList5"/>
    <dgm:cxn modelId="{80A9506D-633F-44F9-8E62-F30FFF1DD7DE}" type="presOf" srcId="{3AB389CB-7289-49A2-830F-BF0CAA4DCCAC}" destId="{BAC32C6D-FBD1-4D82-B927-29B832529DEA}" srcOrd="0" destOrd="0" presId="urn:microsoft.com/office/officeart/2005/8/layout/vList5"/>
    <dgm:cxn modelId="{57AB609B-1699-4EE1-BFEB-35A8BBC24D3E}" srcId="{542E9C07-553A-4AE4-BC13-0C24ED2661B8}" destId="{296CF59D-8F25-4804-B643-14A4F32B277E}" srcOrd="6" destOrd="0" parTransId="{F0A2586D-F1AF-48C6-ABE0-7877FBD4A510}" sibTransId="{4B11A1F1-F7D1-4267-8DC9-B236C4D06767}"/>
    <dgm:cxn modelId="{39B2CF82-382C-4EB2-AED6-E45CB3FB9FA9}" type="presOf" srcId="{76C6850E-F756-4CD7-B7B1-89B87CFDA6CA}" destId="{03F90398-7BD3-4B97-B257-E8762A2E46BF}" srcOrd="0" destOrd="0" presId="urn:microsoft.com/office/officeart/2005/8/layout/vList5"/>
    <dgm:cxn modelId="{BBEB0681-93C9-4538-840B-D008F6A514BD}" srcId="{542E9C07-553A-4AE4-BC13-0C24ED2661B8}" destId="{2E2443F6-1513-4303-9D56-16B599A18F4D}" srcOrd="5" destOrd="0" parTransId="{FD6CC0E2-7030-492F-A488-AFDAF5486430}" sibTransId="{DD92DDAF-23D9-427C-86D5-1ABB12692DEB}"/>
    <dgm:cxn modelId="{A6BF56B7-7458-4056-8D41-FAEEDF2E17FF}" srcId="{542E9C07-553A-4AE4-BC13-0C24ED2661B8}" destId="{76C6850E-F756-4CD7-B7B1-89B87CFDA6CA}" srcOrd="3" destOrd="0" parTransId="{AFB1E019-5E8A-46D4-8A6E-3282F21408D5}" sibTransId="{EE540372-44B0-483F-BD3C-AD550B231452}"/>
    <dgm:cxn modelId="{737FE327-69AE-40BB-A2D3-83732B2AB68F}" type="presOf" srcId="{296CF59D-8F25-4804-B643-14A4F32B277E}" destId="{DF4FF86C-D9A1-4E74-886A-D40E9BF65CD3}" srcOrd="0" destOrd="0" presId="urn:microsoft.com/office/officeart/2005/8/layout/vList5"/>
    <dgm:cxn modelId="{A13FE62B-D206-4064-9F52-DB00DA0BC234}" srcId="{542E9C07-553A-4AE4-BC13-0C24ED2661B8}" destId="{E71A49A0-8EAB-44BA-8511-850CA35F5303}" srcOrd="4" destOrd="0" parTransId="{CFFBD1DB-7DFB-4C46-8CBF-015336427E3F}" sibTransId="{77637B09-F493-479D-9FD9-8323706515CC}"/>
    <dgm:cxn modelId="{AC29005A-398A-4631-AF7A-9ED24C75E6B4}" srcId="{542E9C07-553A-4AE4-BC13-0C24ED2661B8}" destId="{EEF3161D-D91E-48E1-9D38-9223B20284A5}" srcOrd="8" destOrd="0" parTransId="{08BB9684-1B9F-49D9-BD30-40796A69B061}" sibTransId="{A2C0FA4E-A826-460C-A8EB-E9EDEFDB1BCA}"/>
    <dgm:cxn modelId="{685D6D1B-ECB7-4B8A-A356-F3D8581F7FB2}" srcId="{542E9C07-553A-4AE4-BC13-0C24ED2661B8}" destId="{3DE8EC13-294C-4A2F-B831-D173794E545D}" srcOrd="1" destOrd="0" parTransId="{69C090BE-D5F0-4824-810A-320B424F86C7}" sibTransId="{69127861-2B96-4BA2-A67B-37593614C43E}"/>
    <dgm:cxn modelId="{5380122A-E56D-4680-9A96-F5BBE60C7D57}" srcId="{542E9C07-553A-4AE4-BC13-0C24ED2661B8}" destId="{3AB389CB-7289-49A2-830F-BF0CAA4DCCAC}" srcOrd="2" destOrd="0" parTransId="{CE2BEDAB-3933-4FB2-830E-0759B6F7D88F}" sibTransId="{3FA1F824-4F3C-43C8-BF5B-6C8C113A8FDC}"/>
    <dgm:cxn modelId="{A2C5285A-E524-417F-9F01-68AD9FF5319D}" type="presOf" srcId="{542E9C07-553A-4AE4-BC13-0C24ED2661B8}" destId="{D4DB3DBB-8BA1-4EE3-B413-AA1356B80EAE}" srcOrd="0" destOrd="0" presId="urn:microsoft.com/office/officeart/2005/8/layout/vList5"/>
    <dgm:cxn modelId="{5B8C832B-BCFC-4332-A2DD-C4B5B2D43E9B}" type="presOf" srcId="{EEF3161D-D91E-48E1-9D38-9223B20284A5}" destId="{06A8CD99-F908-419C-A621-8CD7FE609F8F}" srcOrd="0" destOrd="0" presId="urn:microsoft.com/office/officeart/2005/8/layout/vList5"/>
    <dgm:cxn modelId="{9058DD21-96E8-46F8-B155-9B62FA85FAA6}" type="presOf" srcId="{3DE8EC13-294C-4A2F-B831-D173794E545D}" destId="{0C55B0B6-BCA0-4D31-B02F-46C992A861EB}" srcOrd="0" destOrd="0" presId="urn:microsoft.com/office/officeart/2005/8/layout/vList5"/>
    <dgm:cxn modelId="{BDD2E0F8-C4D5-4250-AD3A-1237D7536AA1}" type="presOf" srcId="{760A6637-689E-4920-A5DA-D411ADA6178D}" destId="{23869B03-E224-4DDF-9BB9-A16B6244BAA0}" srcOrd="0" destOrd="0" presId="urn:microsoft.com/office/officeart/2005/8/layout/vList5"/>
    <dgm:cxn modelId="{32DDF05C-F083-4352-88B0-FA915ECA4595}" type="presParOf" srcId="{D4DB3DBB-8BA1-4EE3-B413-AA1356B80EAE}" destId="{A928694B-BC49-4AD3-91C9-7B43EDFA9779}" srcOrd="0" destOrd="0" presId="urn:microsoft.com/office/officeart/2005/8/layout/vList5"/>
    <dgm:cxn modelId="{D679D8B1-6C15-497A-9102-E9BFDE6531CB}" type="presParOf" srcId="{A928694B-BC49-4AD3-91C9-7B43EDFA9779}" destId="{23869B03-E224-4DDF-9BB9-A16B6244BAA0}" srcOrd="0" destOrd="0" presId="urn:microsoft.com/office/officeart/2005/8/layout/vList5"/>
    <dgm:cxn modelId="{B4A63DFD-D275-428D-B793-A2E3454955ED}" type="presParOf" srcId="{D4DB3DBB-8BA1-4EE3-B413-AA1356B80EAE}" destId="{C9281391-EE6F-4789-B8AF-0EAFE8993A6C}" srcOrd="1" destOrd="0" presId="urn:microsoft.com/office/officeart/2005/8/layout/vList5"/>
    <dgm:cxn modelId="{1BA29C9C-8A83-4E33-A984-5A0F7E383CDE}" type="presParOf" srcId="{D4DB3DBB-8BA1-4EE3-B413-AA1356B80EAE}" destId="{765424F3-52D6-4AF3-8B48-36B95A9503FA}" srcOrd="2" destOrd="0" presId="urn:microsoft.com/office/officeart/2005/8/layout/vList5"/>
    <dgm:cxn modelId="{8BA1312D-AA99-49CE-A674-9F76343D35F9}" type="presParOf" srcId="{765424F3-52D6-4AF3-8B48-36B95A9503FA}" destId="{0C55B0B6-BCA0-4D31-B02F-46C992A861EB}" srcOrd="0" destOrd="0" presId="urn:microsoft.com/office/officeart/2005/8/layout/vList5"/>
    <dgm:cxn modelId="{B9C4FF80-2BC2-4D80-AF8D-E69003456219}" type="presParOf" srcId="{D4DB3DBB-8BA1-4EE3-B413-AA1356B80EAE}" destId="{F0101DBA-794A-49DD-BFD3-FB3893AA4DE0}" srcOrd="3" destOrd="0" presId="urn:microsoft.com/office/officeart/2005/8/layout/vList5"/>
    <dgm:cxn modelId="{B39E4019-B971-4E9E-A2C3-F09C8EDC7593}" type="presParOf" srcId="{D4DB3DBB-8BA1-4EE3-B413-AA1356B80EAE}" destId="{36BDA462-4A63-4515-B7A0-B6DE82AD8D3E}" srcOrd="4" destOrd="0" presId="urn:microsoft.com/office/officeart/2005/8/layout/vList5"/>
    <dgm:cxn modelId="{269586F6-B098-4941-9575-79FF8D35F354}" type="presParOf" srcId="{36BDA462-4A63-4515-B7A0-B6DE82AD8D3E}" destId="{BAC32C6D-FBD1-4D82-B927-29B832529DEA}" srcOrd="0" destOrd="0" presId="urn:microsoft.com/office/officeart/2005/8/layout/vList5"/>
    <dgm:cxn modelId="{A8044365-21F1-479C-8BD0-D66E6B374511}" type="presParOf" srcId="{D4DB3DBB-8BA1-4EE3-B413-AA1356B80EAE}" destId="{558C321E-11D1-4549-84B4-F4987932FE8B}" srcOrd="5" destOrd="0" presId="urn:microsoft.com/office/officeart/2005/8/layout/vList5"/>
    <dgm:cxn modelId="{974ED697-C930-43C2-8D07-4442B7F7F184}" type="presParOf" srcId="{D4DB3DBB-8BA1-4EE3-B413-AA1356B80EAE}" destId="{344C8567-8484-46A6-B5AB-3800C713B9B6}" srcOrd="6" destOrd="0" presId="urn:microsoft.com/office/officeart/2005/8/layout/vList5"/>
    <dgm:cxn modelId="{2374A8F6-F6EE-4AA9-9C05-F656FD3594B1}" type="presParOf" srcId="{344C8567-8484-46A6-B5AB-3800C713B9B6}" destId="{03F90398-7BD3-4B97-B257-E8762A2E46BF}" srcOrd="0" destOrd="0" presId="urn:microsoft.com/office/officeart/2005/8/layout/vList5"/>
    <dgm:cxn modelId="{29D43750-C7BA-4872-946F-ABE61E2D18FC}" type="presParOf" srcId="{D4DB3DBB-8BA1-4EE3-B413-AA1356B80EAE}" destId="{F7D764C9-3F50-4BB7-8516-4CAC033E051C}" srcOrd="7" destOrd="0" presId="urn:microsoft.com/office/officeart/2005/8/layout/vList5"/>
    <dgm:cxn modelId="{262A8190-E05B-41BD-9F46-B66E37D63F98}" type="presParOf" srcId="{D4DB3DBB-8BA1-4EE3-B413-AA1356B80EAE}" destId="{155FE996-224D-4517-BEEE-B1622ABAEBEE}" srcOrd="8" destOrd="0" presId="urn:microsoft.com/office/officeart/2005/8/layout/vList5"/>
    <dgm:cxn modelId="{32B42102-0084-4B2F-8151-8D584B0762AC}" type="presParOf" srcId="{155FE996-224D-4517-BEEE-B1622ABAEBEE}" destId="{5CD98C6A-3218-430F-AC75-2AEA153EE5B3}" srcOrd="0" destOrd="0" presId="urn:microsoft.com/office/officeart/2005/8/layout/vList5"/>
    <dgm:cxn modelId="{BB782946-04A7-4F31-BB67-0B1FAC3F67A2}" type="presParOf" srcId="{D4DB3DBB-8BA1-4EE3-B413-AA1356B80EAE}" destId="{626D0B5B-8069-4B61-8A3D-14EC8B0DA92F}" srcOrd="9" destOrd="0" presId="urn:microsoft.com/office/officeart/2005/8/layout/vList5"/>
    <dgm:cxn modelId="{0E60F7AE-8B37-47AF-A328-EF4BD1514EE7}" type="presParOf" srcId="{D4DB3DBB-8BA1-4EE3-B413-AA1356B80EAE}" destId="{192FDBB0-3B2E-456D-8598-45A75BD808B8}" srcOrd="10" destOrd="0" presId="urn:microsoft.com/office/officeart/2005/8/layout/vList5"/>
    <dgm:cxn modelId="{D2DCD9CC-1893-4986-8636-8BD1E86E9C9A}" type="presParOf" srcId="{192FDBB0-3B2E-456D-8598-45A75BD808B8}" destId="{20D73F3F-974E-420A-A2B1-6333D9312B0C}" srcOrd="0" destOrd="0" presId="urn:microsoft.com/office/officeart/2005/8/layout/vList5"/>
    <dgm:cxn modelId="{E67C868E-46C4-46B4-B7EF-CAE6C1798F2D}" type="presParOf" srcId="{D4DB3DBB-8BA1-4EE3-B413-AA1356B80EAE}" destId="{EEDF2336-BCF6-4972-9DE9-55DE67E38253}" srcOrd="11" destOrd="0" presId="urn:microsoft.com/office/officeart/2005/8/layout/vList5"/>
    <dgm:cxn modelId="{295A082C-AF99-455E-AC2A-F9B58B12B8C2}" type="presParOf" srcId="{D4DB3DBB-8BA1-4EE3-B413-AA1356B80EAE}" destId="{46B85F9B-8726-45C3-9F50-E572CF881F6C}" srcOrd="12" destOrd="0" presId="urn:microsoft.com/office/officeart/2005/8/layout/vList5"/>
    <dgm:cxn modelId="{CD365655-6C0E-403A-9F1C-EC73A3C56EB0}" type="presParOf" srcId="{46B85F9B-8726-45C3-9F50-E572CF881F6C}" destId="{DF4FF86C-D9A1-4E74-886A-D40E9BF65CD3}" srcOrd="0" destOrd="0" presId="urn:microsoft.com/office/officeart/2005/8/layout/vList5"/>
    <dgm:cxn modelId="{BA552AB8-BA43-4BC5-BB20-505DE15B6279}" type="presParOf" srcId="{D4DB3DBB-8BA1-4EE3-B413-AA1356B80EAE}" destId="{84F5A586-0429-4605-9B95-E1152D13E001}" srcOrd="13" destOrd="0" presId="urn:microsoft.com/office/officeart/2005/8/layout/vList5"/>
    <dgm:cxn modelId="{77F43AC6-E75F-471D-BEE5-8EA90831937D}" type="presParOf" srcId="{D4DB3DBB-8BA1-4EE3-B413-AA1356B80EAE}" destId="{17A96542-F5F8-4D56-8215-23941ACC8F29}" srcOrd="14" destOrd="0" presId="urn:microsoft.com/office/officeart/2005/8/layout/vList5"/>
    <dgm:cxn modelId="{FA737AF8-088B-4260-8050-AA22381AA127}" type="presParOf" srcId="{17A96542-F5F8-4D56-8215-23941ACC8F29}" destId="{52B0BA6E-7FAC-4967-9690-09F6AE8FAE43}" srcOrd="0" destOrd="0" presId="urn:microsoft.com/office/officeart/2005/8/layout/vList5"/>
    <dgm:cxn modelId="{9FD44AEF-0CAD-4010-91F3-5ADC6D45AC6B}" type="presParOf" srcId="{D4DB3DBB-8BA1-4EE3-B413-AA1356B80EAE}" destId="{E2A990E7-F01B-4F7A-A630-F0BC45A837B2}" srcOrd="15" destOrd="0" presId="urn:microsoft.com/office/officeart/2005/8/layout/vList5"/>
    <dgm:cxn modelId="{00969CB9-1493-4EB2-8EDE-9307CCE381E0}" type="presParOf" srcId="{D4DB3DBB-8BA1-4EE3-B413-AA1356B80EAE}" destId="{3950483E-4FC1-4DA9-9090-0914CB46B69C}" srcOrd="16" destOrd="0" presId="urn:microsoft.com/office/officeart/2005/8/layout/vList5"/>
    <dgm:cxn modelId="{20C20C1E-F2CA-4AB8-8E19-3FD783016099}" type="presParOf" srcId="{3950483E-4FC1-4DA9-9090-0914CB46B69C}" destId="{06A8CD99-F908-419C-A621-8CD7FE609F8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0D41A8-4461-4316-9B9A-799EA53B66E1}">
      <dsp:nvSpPr>
        <dsp:cNvPr id="0" name=""/>
        <dsp:cNvSpPr/>
      </dsp:nvSpPr>
      <dsp:spPr>
        <a:xfrm>
          <a:off x="3840479" y="0"/>
          <a:ext cx="5760720" cy="13573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DE0D2-49F6-4373-A19A-2FAE5471ABAE}">
      <dsp:nvSpPr>
        <dsp:cNvPr id="0" name=""/>
        <dsp:cNvSpPr/>
      </dsp:nvSpPr>
      <dsp:spPr>
        <a:xfrm>
          <a:off x="0" y="36701"/>
          <a:ext cx="3840480" cy="135731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0" i="0" kern="1200" dirty="0" smtClean="0">
              <a:latin typeface="Book Antiqua"/>
            </a:rPr>
            <a:t>Цель</a:t>
          </a:r>
          <a:endParaRPr lang="en-US" sz="6000" b="0" i="0" kern="1200" dirty="0">
            <a:latin typeface="Book Antiqua"/>
          </a:endParaRPr>
        </a:p>
      </dsp:txBody>
      <dsp:txXfrm>
        <a:off x="0" y="36701"/>
        <a:ext cx="3840480" cy="1357312"/>
      </dsp:txXfrm>
    </dsp:sp>
    <dsp:sp modelId="{DCB2E99F-191A-4904-899D-4B76195A9C25}">
      <dsp:nvSpPr>
        <dsp:cNvPr id="0" name=""/>
        <dsp:cNvSpPr/>
      </dsp:nvSpPr>
      <dsp:spPr>
        <a:xfrm>
          <a:off x="3840479" y="1493043"/>
          <a:ext cx="5760720" cy="13573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CFBABB-7334-4545-B7DC-11AEDDE23948}">
      <dsp:nvSpPr>
        <dsp:cNvPr id="0" name=""/>
        <dsp:cNvSpPr/>
      </dsp:nvSpPr>
      <dsp:spPr>
        <a:xfrm>
          <a:off x="0" y="1506698"/>
          <a:ext cx="3840480" cy="135731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0" i="0" kern="1200" dirty="0" smtClean="0">
              <a:latin typeface="Book Antiqua"/>
            </a:rPr>
            <a:t>Объект</a:t>
          </a:r>
          <a:endParaRPr lang="en-US" sz="5400" b="0" i="0" kern="1200" dirty="0">
            <a:latin typeface="Book Antiqua"/>
          </a:endParaRPr>
        </a:p>
      </dsp:txBody>
      <dsp:txXfrm>
        <a:off x="0" y="1506698"/>
        <a:ext cx="3840480" cy="1357312"/>
      </dsp:txXfrm>
    </dsp:sp>
    <dsp:sp modelId="{9DC357BB-AD92-4339-AB53-CF77CCF010D7}">
      <dsp:nvSpPr>
        <dsp:cNvPr id="0" name=""/>
        <dsp:cNvSpPr/>
      </dsp:nvSpPr>
      <dsp:spPr>
        <a:xfrm>
          <a:off x="3840479" y="2986087"/>
          <a:ext cx="5760720" cy="13573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67BBE-5EAA-4AF0-8FBF-68D92FE00175}">
      <dsp:nvSpPr>
        <dsp:cNvPr id="0" name=""/>
        <dsp:cNvSpPr/>
      </dsp:nvSpPr>
      <dsp:spPr>
        <a:xfrm>
          <a:off x="0" y="2986087"/>
          <a:ext cx="3840480" cy="13573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0" i="0" kern="1200" dirty="0" smtClean="0">
              <a:latin typeface="Book Antiqua"/>
            </a:rPr>
            <a:t>Актуальность</a:t>
          </a:r>
          <a:endParaRPr lang="en-US" sz="3800" b="0" i="0" kern="1200" dirty="0">
            <a:latin typeface="Book Antiqua"/>
          </a:endParaRPr>
        </a:p>
      </dsp:txBody>
      <dsp:txXfrm>
        <a:off x="0" y="2986087"/>
        <a:ext cx="3840480" cy="13573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FA245E-EA98-4C2D-BD0A-5F701148A06F}">
      <dsp:nvSpPr>
        <dsp:cNvPr id="0" name=""/>
        <dsp:cNvSpPr/>
      </dsp:nvSpPr>
      <dsp:spPr>
        <a:xfrm rot="16200000">
          <a:off x="0" y="949513"/>
          <a:ext cx="3929062" cy="3929062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Реклама</a:t>
          </a:r>
          <a:endParaRPr lang="ru-RU" sz="5100" kern="1200" dirty="0"/>
        </a:p>
      </dsp:txBody>
      <dsp:txXfrm rot="16200000">
        <a:off x="0" y="949513"/>
        <a:ext cx="3929062" cy="3929062"/>
      </dsp:txXfrm>
    </dsp:sp>
    <dsp:sp modelId="{A894F7B5-B816-4615-A6C4-B268B0F0F445}">
      <dsp:nvSpPr>
        <dsp:cNvPr id="0" name=""/>
        <dsp:cNvSpPr/>
      </dsp:nvSpPr>
      <dsp:spPr>
        <a:xfrm rot="5400000">
          <a:off x="4197170" y="949544"/>
          <a:ext cx="3929062" cy="3929062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shade val="80000"/>
                <a:hueOff val="-585852"/>
                <a:satOff val="3593"/>
                <a:lumOff val="295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585852"/>
                <a:satOff val="3593"/>
                <a:lumOff val="295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585852"/>
                <a:satOff val="3593"/>
                <a:lumOff val="295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PR</a:t>
          </a:r>
          <a:endParaRPr lang="ru-RU" sz="5100" kern="1200" dirty="0"/>
        </a:p>
      </dsp:txBody>
      <dsp:txXfrm rot="5400000">
        <a:off x="4197170" y="949544"/>
        <a:ext cx="3929062" cy="392906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7814B4-3DE4-4A00-BE0C-5673BA0D966F}">
      <dsp:nvSpPr>
        <dsp:cNvPr id="0" name=""/>
        <dsp:cNvSpPr/>
      </dsp:nvSpPr>
      <dsp:spPr>
        <a:xfrm>
          <a:off x="609599" y="0"/>
          <a:ext cx="6908800" cy="541866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4AE69-7FF0-433B-992B-D62B6D4FE201}">
      <dsp:nvSpPr>
        <dsp:cNvPr id="0" name=""/>
        <dsp:cNvSpPr/>
      </dsp:nvSpPr>
      <dsp:spPr>
        <a:xfrm>
          <a:off x="1736" y="1625600"/>
          <a:ext cx="3939629" cy="21674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рекламодатель</a:t>
          </a:r>
          <a:endParaRPr lang="ru-RU" sz="3800" kern="1200" dirty="0"/>
        </a:p>
      </dsp:txBody>
      <dsp:txXfrm>
        <a:off x="1736" y="1625600"/>
        <a:ext cx="3939629" cy="2167466"/>
      </dsp:txXfrm>
    </dsp:sp>
    <dsp:sp modelId="{46BB442A-A02D-4005-8482-63B080FE3B8A}">
      <dsp:nvSpPr>
        <dsp:cNvPr id="0" name=""/>
        <dsp:cNvSpPr/>
      </dsp:nvSpPr>
      <dsp:spPr>
        <a:xfrm>
          <a:off x="4186634" y="1625600"/>
          <a:ext cx="3939629" cy="216746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рекламист</a:t>
          </a:r>
          <a:endParaRPr lang="ru-RU" sz="3800" kern="1200" dirty="0"/>
        </a:p>
      </dsp:txBody>
      <dsp:txXfrm>
        <a:off x="4186634" y="1625600"/>
        <a:ext cx="3939629" cy="216746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869B03-E224-4DDF-9BB9-A16B6244BAA0}">
      <dsp:nvSpPr>
        <dsp:cNvPr id="0" name=""/>
        <dsp:cNvSpPr/>
      </dsp:nvSpPr>
      <dsp:spPr>
        <a:xfrm>
          <a:off x="1984202" y="1925"/>
          <a:ext cx="2232228" cy="7291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ИСТОРИЯ</a:t>
          </a:r>
          <a:endParaRPr lang="ru-RU" sz="1700" kern="1200" dirty="0"/>
        </a:p>
      </dsp:txBody>
      <dsp:txXfrm>
        <a:off x="1984202" y="1925"/>
        <a:ext cx="2232228" cy="729164"/>
      </dsp:txXfrm>
    </dsp:sp>
    <dsp:sp modelId="{0C55B0B6-BCA0-4D31-B02F-46C992A861EB}">
      <dsp:nvSpPr>
        <dsp:cNvPr id="0" name=""/>
        <dsp:cNvSpPr/>
      </dsp:nvSpPr>
      <dsp:spPr>
        <a:xfrm>
          <a:off x="1956902" y="781198"/>
          <a:ext cx="2232228" cy="7291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РЕЛИГИЯ</a:t>
          </a:r>
          <a:endParaRPr lang="ru-RU" sz="1700" kern="1200" dirty="0"/>
        </a:p>
      </dsp:txBody>
      <dsp:txXfrm>
        <a:off x="1956902" y="781198"/>
        <a:ext cx="2232228" cy="729164"/>
      </dsp:txXfrm>
    </dsp:sp>
    <dsp:sp modelId="{BAC32C6D-FBD1-4D82-B927-29B832529DEA}">
      <dsp:nvSpPr>
        <dsp:cNvPr id="0" name=""/>
        <dsp:cNvSpPr/>
      </dsp:nvSpPr>
      <dsp:spPr>
        <a:xfrm>
          <a:off x="1984202" y="1533171"/>
          <a:ext cx="2232228" cy="7291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МОДА</a:t>
          </a:r>
          <a:endParaRPr lang="ru-RU" sz="1700" kern="1200" dirty="0"/>
        </a:p>
      </dsp:txBody>
      <dsp:txXfrm>
        <a:off x="1984202" y="1533171"/>
        <a:ext cx="2232228" cy="729164"/>
      </dsp:txXfrm>
    </dsp:sp>
    <dsp:sp modelId="{03F90398-7BD3-4B97-B257-E8762A2E46BF}">
      <dsp:nvSpPr>
        <dsp:cNvPr id="0" name=""/>
        <dsp:cNvSpPr/>
      </dsp:nvSpPr>
      <dsp:spPr>
        <a:xfrm>
          <a:off x="1984202" y="2298794"/>
          <a:ext cx="2232228" cy="7291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ПОЛИТИКА</a:t>
          </a:r>
          <a:endParaRPr lang="ru-RU" sz="1700" kern="1200" dirty="0"/>
        </a:p>
      </dsp:txBody>
      <dsp:txXfrm>
        <a:off x="1984202" y="2298794"/>
        <a:ext cx="2232228" cy="729164"/>
      </dsp:txXfrm>
    </dsp:sp>
    <dsp:sp modelId="{5CD98C6A-3218-430F-AC75-2AEA153EE5B3}">
      <dsp:nvSpPr>
        <dsp:cNvPr id="0" name=""/>
        <dsp:cNvSpPr/>
      </dsp:nvSpPr>
      <dsp:spPr>
        <a:xfrm>
          <a:off x="1984202" y="3064417"/>
          <a:ext cx="2232228" cy="72916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ПСИХОЛОГИЯ</a:t>
          </a:r>
          <a:endParaRPr lang="ru-RU" sz="1700" kern="1200" dirty="0"/>
        </a:p>
      </dsp:txBody>
      <dsp:txXfrm>
        <a:off x="1984202" y="3064417"/>
        <a:ext cx="2232228" cy="729164"/>
      </dsp:txXfrm>
    </dsp:sp>
    <dsp:sp modelId="{20D73F3F-974E-420A-A2B1-6333D9312B0C}">
      <dsp:nvSpPr>
        <dsp:cNvPr id="0" name=""/>
        <dsp:cNvSpPr/>
      </dsp:nvSpPr>
      <dsp:spPr>
        <a:xfrm>
          <a:off x="1984202" y="3830040"/>
          <a:ext cx="2232228" cy="7291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ФИЛОСОФИЯ</a:t>
          </a:r>
          <a:endParaRPr lang="ru-RU" sz="1700" kern="1200" dirty="0"/>
        </a:p>
      </dsp:txBody>
      <dsp:txXfrm>
        <a:off x="1984202" y="3830040"/>
        <a:ext cx="2232228" cy="729164"/>
      </dsp:txXfrm>
    </dsp:sp>
    <dsp:sp modelId="{DF4FF86C-D9A1-4E74-886A-D40E9BF65CD3}">
      <dsp:nvSpPr>
        <dsp:cNvPr id="0" name=""/>
        <dsp:cNvSpPr/>
      </dsp:nvSpPr>
      <dsp:spPr>
        <a:xfrm>
          <a:off x="1984202" y="4595663"/>
          <a:ext cx="2232228" cy="7291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ОКРУЖАЮЩИЙ МИР</a:t>
          </a:r>
          <a:endParaRPr lang="ru-RU" sz="1700" kern="1200" dirty="0"/>
        </a:p>
      </dsp:txBody>
      <dsp:txXfrm>
        <a:off x="1984202" y="4595663"/>
        <a:ext cx="2232228" cy="729164"/>
      </dsp:txXfrm>
    </dsp:sp>
    <dsp:sp modelId="{52B0BA6E-7FAC-4967-9690-09F6AE8FAE43}">
      <dsp:nvSpPr>
        <dsp:cNvPr id="0" name=""/>
        <dsp:cNvSpPr/>
      </dsp:nvSpPr>
      <dsp:spPr>
        <a:xfrm>
          <a:off x="1984202" y="5361286"/>
          <a:ext cx="2232228" cy="7291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КУЛЬТУРА</a:t>
          </a:r>
          <a:endParaRPr lang="ru-RU" sz="1700" kern="1200" dirty="0"/>
        </a:p>
      </dsp:txBody>
      <dsp:txXfrm>
        <a:off x="1984202" y="5361286"/>
        <a:ext cx="2232228" cy="729164"/>
      </dsp:txXfrm>
    </dsp:sp>
    <dsp:sp modelId="{06A8CD99-F908-419C-A621-8CD7FE609F8F}">
      <dsp:nvSpPr>
        <dsp:cNvPr id="0" name=""/>
        <dsp:cNvSpPr/>
      </dsp:nvSpPr>
      <dsp:spPr>
        <a:xfrm>
          <a:off x="1984202" y="6126909"/>
          <a:ext cx="2232228" cy="7291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ИСКУССТВО</a:t>
          </a:r>
          <a:endParaRPr lang="ru-RU" sz="1700" kern="1200" dirty="0"/>
        </a:p>
      </dsp:txBody>
      <dsp:txXfrm>
        <a:off x="1984202" y="6126909"/>
        <a:ext cx="2232228" cy="729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 sz="1800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258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759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Текст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4010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294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4110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6182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11" name="Полилиния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2" name="Полилиния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6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81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8" name="Полилиния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9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0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51964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820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236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733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3636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76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ru-RU" smtClean="0"/>
              <a:pPr/>
              <a:t>16.04.2014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1045;&#1083;&#1077;&#1085;&#1072;\Desktop\&#1041;&#1056;&#1045;&#1053;&#1044;\&#1078;&#1072;&#1085;&#1082;&#1083;&#1086;&#1076;&#1074;&#1072;&#1085;&#1076;&#1072;&#1084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1045;&#1083;&#1077;&#1085;&#1072;\Desktop\&#1076;&#1072;&#1085;&#1082;.wm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1045;&#1083;&#1077;&#1085;&#1072;\Desktop\&#1056;&#1086;&#1083;&#1080;&#1082;&#1080;\logo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rgbClr val="595959"/>
                </a:solidFill>
                <a:latin typeface="Book Antiqua"/>
              </a:rPr>
              <a:t>Влияние бренда на психологию человека</a:t>
            </a:r>
            <a:endParaRPr lang="ru-RU" sz="4000" b="0" i="0" dirty="0">
              <a:solidFill>
                <a:srgbClr val="595959"/>
              </a:solidFill>
              <a:latin typeface="Book Antiqu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ru-RU" sz="2400" b="0" i="0" dirty="0" smtClean="0"/>
              <a:t>Выполнила: Рудковская Анастасия</a:t>
            </a:r>
          </a:p>
          <a:p>
            <a:pPr marL="0" indent="0" algn="l">
              <a:buNone/>
            </a:pPr>
            <a:endParaRPr lang="ru-RU" dirty="0" smtClean="0"/>
          </a:p>
          <a:p>
            <a:pPr marL="0" indent="0" algn="l">
              <a:buNone/>
            </a:pPr>
            <a:r>
              <a:rPr lang="ru-RU" sz="2400" b="0" i="0" dirty="0" smtClean="0"/>
              <a:t>Анадырь 2014</a:t>
            </a:r>
            <a:br>
              <a:rPr lang="ru-RU" sz="2400" b="0" i="0" dirty="0" smtClean="0"/>
            </a:br>
            <a:endParaRPr lang="ru-RU" sz="2400" b="0" i="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78" r="10278"/>
          <a:stretch>
            <a:fillRect/>
          </a:stretch>
        </p:blipFill>
        <p:spPr>
          <a:xfrm>
            <a:off x="6743703" y="0"/>
            <a:ext cx="544829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04168" y="228179"/>
            <a:ext cx="4915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Чукотский Окружной Профильный Лицей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059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5151" y="918240"/>
            <a:ext cx="5120640" cy="256032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Coca - Cola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7729" y="3753134"/>
            <a:ext cx="5120640" cy="1600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Страна: США</a:t>
            </a:r>
            <a:br>
              <a:rPr lang="ru-RU" sz="2800" dirty="0" smtClean="0"/>
            </a:br>
            <a:r>
              <a:rPr lang="ru-RU" sz="2800" dirty="0" smtClean="0"/>
              <a:t>Основатели: Джон </a:t>
            </a:r>
            <a:r>
              <a:rPr lang="ru-RU" sz="2800" dirty="0" err="1" smtClean="0"/>
              <a:t>Стит</a:t>
            </a:r>
            <a:r>
              <a:rPr lang="ru-RU" sz="2800" dirty="0" smtClean="0"/>
              <a:t> </a:t>
            </a:r>
            <a:r>
              <a:rPr lang="ru-RU" sz="2800" dirty="0" err="1" smtClean="0"/>
              <a:t>Пембертон</a:t>
            </a:r>
            <a:r>
              <a:rPr lang="ru-RU" sz="2800" dirty="0" smtClean="0"/>
              <a:t> , Аса </a:t>
            </a:r>
            <a:r>
              <a:rPr lang="ru-RU" sz="2800" dirty="0" err="1" smtClean="0"/>
              <a:t>Григгс</a:t>
            </a:r>
            <a:r>
              <a:rPr lang="ru-RU" sz="2800" dirty="0" smtClean="0"/>
              <a:t> </a:t>
            </a:r>
            <a:r>
              <a:rPr lang="ru-RU" sz="2800" dirty="0" err="1" smtClean="0"/>
              <a:t>Кэндлер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Год основания: 1886</a:t>
            </a:r>
          </a:p>
        </p:txBody>
      </p:sp>
      <p:pic>
        <p:nvPicPr>
          <p:cNvPr id="5" name="Рисунок 4" descr="11112105333638484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2797" b="2797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di2DkfSuF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90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007522" y="477282"/>
            <a:ext cx="318447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Рецепт самого </a:t>
            </a:r>
            <a:r>
              <a:rPr kumimoji="0" lang="ru-RU" sz="32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аддиктивного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напитка на свете вот уже 126 лет держится в тайне не только от конкурентов и уполномоченных чиновников, но и от самого производителя.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1628" y="645285"/>
            <a:ext cx="5120640" cy="256032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Apple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8673" y="3671248"/>
            <a:ext cx="5120640" cy="1600200"/>
          </a:xfrm>
        </p:spPr>
        <p:txBody>
          <a:bodyPr>
            <a:normAutofit fontScale="62500" lnSpcReduction="20000"/>
          </a:bodyPr>
          <a:lstStyle/>
          <a:p>
            <a:r>
              <a:rPr lang="ru-RU" sz="4500" dirty="0" smtClean="0"/>
              <a:t>Страна: США</a:t>
            </a:r>
            <a:br>
              <a:rPr lang="ru-RU" sz="4500" dirty="0" smtClean="0"/>
            </a:br>
            <a:r>
              <a:rPr lang="ru-RU" sz="4500" dirty="0" smtClean="0"/>
              <a:t>Основатели: Стив Джобс, Стив </a:t>
            </a:r>
            <a:r>
              <a:rPr lang="ru-RU" sz="4500" dirty="0" err="1" smtClean="0"/>
              <a:t>Вoзняк</a:t>
            </a:r>
            <a:r>
              <a:rPr lang="ru-RU" sz="4500" dirty="0" smtClean="0"/>
              <a:t> и Рональд Вэйн</a:t>
            </a:r>
            <a:br>
              <a:rPr lang="ru-RU" sz="4500" dirty="0" smtClean="0"/>
            </a:br>
            <a:r>
              <a:rPr lang="ru-RU" sz="4500" dirty="0" smtClean="0"/>
              <a:t>Год основания: 1976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Рисунок 12" descr="019299 (Apple, клякса, белое)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25174" r="2517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255134"/>
            <a:ext cx="10650940" cy="10368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Логотипы</a:t>
            </a:r>
            <a:r>
              <a:rPr lang="en-US" sz="3600" dirty="0" smtClean="0"/>
              <a:t> </a:t>
            </a:r>
            <a:r>
              <a:rPr lang="ru-RU" sz="3600" dirty="0" smtClean="0"/>
              <a:t>продукции </a:t>
            </a:r>
            <a:r>
              <a:rPr lang="en-US" sz="3600" dirty="0" smtClean="0"/>
              <a:t>Apple</a:t>
            </a:r>
            <a:endParaRPr lang="ru-RU" sz="3600" dirty="0"/>
          </a:p>
        </p:txBody>
      </p:sp>
      <p:pic>
        <p:nvPicPr>
          <p:cNvPr id="5" name="Содержимое 4" descr="014450 (Apple, логотип, небоскребы, черно-белая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083" y="1618398"/>
            <a:ext cx="5478244" cy="3423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028903 (Apple, надписи, серый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5023" y="3268639"/>
            <a:ext cx="5742978" cy="3589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007607 (Минимализм, цвет, apple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107" y="832514"/>
            <a:ext cx="4847681" cy="3029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750" y="1904715"/>
            <a:ext cx="8046720" cy="155733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Adidas</a:t>
            </a:r>
            <a:r>
              <a:rPr lang="ru-RU" sz="6600" dirty="0" smtClean="0"/>
              <a:t> </a:t>
            </a:r>
            <a:r>
              <a:rPr lang="en-US" sz="6600" dirty="0" err="1" smtClean="0"/>
              <a:t>vs</a:t>
            </a:r>
            <a:r>
              <a:rPr lang="en-US" sz="6600" dirty="0" smtClean="0"/>
              <a:t> Puma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9046" y="4098144"/>
            <a:ext cx="8046718" cy="101123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Страна: Германия</a:t>
            </a:r>
            <a:br>
              <a:rPr lang="ru-RU" sz="3200" dirty="0" smtClean="0"/>
            </a:br>
            <a:r>
              <a:rPr lang="ru-RU" sz="3200" dirty="0" smtClean="0"/>
              <a:t>Основатели: Рудольф и </a:t>
            </a:r>
            <a:r>
              <a:rPr lang="ru-RU" sz="3200" dirty="0" err="1" smtClean="0"/>
              <a:t>Ади</a:t>
            </a:r>
            <a:r>
              <a:rPr lang="ru-RU" sz="3200" dirty="0" smtClean="0"/>
              <a:t> </a:t>
            </a:r>
            <a:r>
              <a:rPr lang="ru-RU" sz="3200" dirty="0" err="1" smtClean="0"/>
              <a:t>Дасслеры</a:t>
            </a:r>
            <a:endParaRPr lang="ru-RU" sz="32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Братья </a:t>
            </a:r>
            <a:r>
              <a:rPr lang="ru-RU" dirty="0" err="1" smtClean="0"/>
              <a:t>Дасслеры</a:t>
            </a:r>
            <a:endParaRPr lang="ru-RU" dirty="0"/>
          </a:p>
        </p:txBody>
      </p:sp>
      <p:pic>
        <p:nvPicPr>
          <p:cNvPr id="3" name="Рисунок 2" descr="eLDi513wkb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6195" y="1773914"/>
            <a:ext cx="6842340" cy="45313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Логотипы компаний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ADIDAS</a:t>
            </a:r>
            <a:endParaRPr lang="ru-RU" dirty="0"/>
          </a:p>
        </p:txBody>
      </p:sp>
      <p:pic>
        <p:nvPicPr>
          <p:cNvPr id="7" name="Содержимое 6" descr="0Kxxkfbsit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95400" y="3113981"/>
            <a:ext cx="4572000" cy="264933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PUMA</a:t>
            </a:r>
            <a:endParaRPr lang="ru-RU" dirty="0"/>
          </a:p>
        </p:txBody>
      </p:sp>
      <p:pic>
        <p:nvPicPr>
          <p:cNvPr id="8" name="Содержимое 7" descr="logo-Rudolf Dassler-by PUM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689769" y="2705100"/>
            <a:ext cx="3841662" cy="34671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направления работы бренда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513" y="255134"/>
            <a:ext cx="10064087" cy="103685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</a:t>
            </a:r>
            <a:r>
              <a:rPr lang="ru-RU" sz="5400" dirty="0" smtClean="0"/>
              <a:t>еклама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13898" y="1719618"/>
            <a:ext cx="5240740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Часть маркетинговых коммуникаций, в рамках которой производится оплаченное известным спонсором распространение неперсонализированной информации, целью привлечения внимания к объекту рекламирования, формирование или 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поддержание интереса к нему.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5789" y="1086348"/>
            <a:ext cx="2901577" cy="210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25" y="330958"/>
            <a:ext cx="4905375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4570" y="3193576"/>
            <a:ext cx="2057624" cy="2880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nike_id_niketown_ny_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750" y="3429000"/>
            <a:ext cx="466725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жанклодванда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2677"/>
            <a:ext cx="12192000" cy="6852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200" b="0" i="0" dirty="0" smtClean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Структура работы:</a:t>
            </a:r>
            <a:endParaRPr lang="ru-RU" sz="3200" b="0" i="0" dirty="0">
              <a:solidFill>
                <a:schemeClr val="bg1"/>
              </a:solidFill>
              <a:latin typeface="Book Antiqua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9048" y="1433016"/>
            <a:ext cx="9601200" cy="4343400"/>
          </a:xfrm>
        </p:spPr>
        <p:txBody>
          <a:bodyPr>
            <a:noAutofit/>
          </a:bodyPr>
          <a:lstStyle/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Введение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работы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Бренд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бренда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Историческое развитие брендов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направления работы бренда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Психологическое влияние на общество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Заключение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Используемая литература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Приложения</a:t>
            </a:r>
          </a:p>
          <a:p>
            <a:pPr marL="274320" indent="-274320" algn="l" defTabSz="914400">
              <a:lnSpc>
                <a:spcPct val="90000"/>
              </a:lnSpc>
              <a:spcBef>
                <a:spcPts val="1800"/>
              </a:spcBef>
              <a:buClr>
                <a:srgbClr val="595959"/>
              </a:buClr>
              <a:buFont typeface="Arial"/>
              <a:buChar char="•"/>
            </a:pPr>
            <a:endParaRPr lang="ru-RU" b="1" i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87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881" y="255134"/>
            <a:ext cx="5145205" cy="103685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Public Relations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629098" y="1856096"/>
            <a:ext cx="4067032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Технологии создания и внедрения при общественно-экономических и политических системах конкуренции образа объекта в целостный ряд социальной группы, с целью закрепления  этого образа как идеального и необходимого в жизни.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alpha20p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877" y="326337"/>
            <a:ext cx="45720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rwor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21374" y="3664153"/>
            <a:ext cx="3992880" cy="239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roperty-Management-Companies-Property-Managers-Promote-Using-P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7851" y="1590395"/>
            <a:ext cx="3188664" cy="2039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hernyi-pr-1024px-1024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1221" y="3110370"/>
            <a:ext cx="3121152" cy="3121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ан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4763" y="0"/>
            <a:ext cx="12201526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499" y="2791819"/>
            <a:ext cx="6906907" cy="1557338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Психологическое влияние на общество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5134"/>
            <a:ext cx="10896600" cy="1036850"/>
          </a:xfrm>
        </p:spPr>
        <p:txBody>
          <a:bodyPr/>
          <a:lstStyle/>
          <a:p>
            <a:r>
              <a:rPr lang="ru-RU" dirty="0" smtClean="0"/>
              <a:t>Логотипы автомобилей</a:t>
            </a:r>
            <a:endParaRPr lang="ru-RU" dirty="0"/>
          </a:p>
        </p:txBody>
      </p:sp>
      <p:pic>
        <p:nvPicPr>
          <p:cNvPr id="4" name="Рисунок 3" descr="porsche-cars-logo-embl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1245" y="3201529"/>
            <a:ext cx="5630755" cy="3656471"/>
          </a:xfrm>
          <a:prstGeom prst="rect">
            <a:avLst/>
          </a:prstGeom>
        </p:spPr>
      </p:pic>
      <p:pic>
        <p:nvPicPr>
          <p:cNvPr id="5" name="Рисунок 4" descr="toyo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209" y="0"/>
            <a:ext cx="4818320" cy="3274421"/>
          </a:xfrm>
          <a:prstGeom prst="rect">
            <a:avLst/>
          </a:prstGeom>
        </p:spPr>
      </p:pic>
      <p:pic>
        <p:nvPicPr>
          <p:cNvPr id="3" name="Рисунок 2" descr="opel_logo_2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343" y="1605933"/>
            <a:ext cx="5227093" cy="44914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8" y="255134"/>
            <a:ext cx="11546006" cy="103685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Выпущенный в продажу объект рекламируется дважды:</a:t>
            </a:r>
            <a:endParaRPr lang="ru-RU" sz="36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6" y="255134"/>
            <a:ext cx="10446224" cy="103685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Club Disney</a:t>
            </a:r>
            <a:endParaRPr lang="ru-RU" sz="4800" dirty="0"/>
          </a:p>
        </p:txBody>
      </p:sp>
      <p:pic>
        <p:nvPicPr>
          <p:cNvPr id="3" name="Рисунок 2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0865" y="0"/>
            <a:ext cx="6801135" cy="6182436"/>
          </a:xfrm>
          <a:prstGeom prst="rect">
            <a:avLst/>
          </a:prstGeom>
        </p:spPr>
      </p:pic>
      <p:pic>
        <p:nvPicPr>
          <p:cNvPr id="4" name="Рисунок 3" descr="1022ZX_0751KP.jpg"/>
          <p:cNvPicPr>
            <a:picLocks noChangeAspect="1"/>
          </p:cNvPicPr>
          <p:nvPr/>
        </p:nvPicPr>
        <p:blipFill>
          <a:blip r:embed="rId3" cstate="print"/>
          <a:srcRect r="274" b="7378"/>
          <a:stretch>
            <a:fillRect/>
          </a:stretch>
        </p:blipFill>
        <p:spPr>
          <a:xfrm>
            <a:off x="0" y="1625425"/>
            <a:ext cx="5296690" cy="3274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lub+Disney+via+embrat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73658" y="4531057"/>
            <a:ext cx="3434324" cy="2116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328012" y="0"/>
          <a:ext cx="620063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13982" y="1616207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Профессора маркетинга </a:t>
            </a: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Вернд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Шмитт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Алекс </a:t>
            </a: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Симонсон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предлагают 9 областей, в которых можно найти тему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785" y="255134"/>
            <a:ext cx="10500815" cy="1036850"/>
          </a:xfrm>
        </p:spPr>
        <p:txBody>
          <a:bodyPr/>
          <a:lstStyle/>
          <a:p>
            <a:r>
              <a:rPr lang="ru-RU" dirty="0" smtClean="0"/>
              <a:t>Области действия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921" y="2436978"/>
            <a:ext cx="8046720" cy="1557338"/>
          </a:xfrm>
        </p:spPr>
        <p:txBody>
          <a:bodyPr>
            <a:noAutofit/>
          </a:bodyPr>
          <a:lstStyle/>
          <a:p>
            <a:r>
              <a:rPr lang="ru-RU" sz="9600" dirty="0" smtClean="0"/>
              <a:t>З</a:t>
            </a:r>
            <a:r>
              <a:rPr lang="ru-RU" sz="9600" dirty="0" smtClean="0"/>
              <a:t>аключение</a:t>
            </a:r>
            <a:endParaRPr lang="ru-RU" sz="9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754" y="900751"/>
            <a:ext cx="73288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Влечение к бренду основывается на физиологической потребности человека. И чтобы ее удовлетворить, люди на подсознательном уровне, выбирают тот или иной продукт, который по их мнению, является лучшим по сравнению с остальными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4716"/>
            <a:ext cx="502237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Некоторые бренды являются привычками и в большинстве случаев они не имеют разницы с другими продуктами такой же линейки товаров. Просто человек тем самым удовлетворяет выработанный рефлекс.</a:t>
            </a:r>
            <a:endParaRPr kumimoji="0" lang="ru-RU" sz="4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%D1%81%D0%B8%D0%B3%D0%B0%D1%80%D0%B5%D1%82%D1%8B%20%D0%BF%D0%B0%D1%80%D0%BB%D0%B0%D0%BC%D0%B5%D0%BD%D1%82%20%D1%80%D0%B5%D0%B7%D0%B5%D1%80%D0%B2%20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7218" y="177421"/>
            <a:ext cx="3562066" cy="3562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ola_l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05750" y="2571750"/>
            <a:ext cx="428625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SavedImage(9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7938" y="3519985"/>
            <a:ext cx="3078707" cy="3078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descr="Простой уголковый процесс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28454321"/>
              </p:ext>
            </p:extLst>
          </p:nvPr>
        </p:nvGraphicFramePr>
        <p:xfrm>
          <a:off x="1295400" y="1828800"/>
          <a:ext cx="96012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72501" y="2224584"/>
            <a:ext cx="5813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Исследование влияния бренда на жизнь общества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72500" y="3753134"/>
            <a:ext cx="543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Влияние торговых марок на повседневную жизнь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2500" y="5117068"/>
            <a:ext cx="543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Бессознательный выбор людей при покупке и потребление товаров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14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1590" y="0"/>
            <a:ext cx="6081143" cy="2991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neak_peek_jennifer_anistons_smart_water_a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4841" y="3040903"/>
            <a:ext cx="4477650" cy="2977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17693"/>
            <a:ext cx="593677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достижение цели, профессионалы в сфере брендинга, прибегают к множеству маркетинговых ходов, но наиболее успешными являются реклама и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которые при качественном взаимодействие дают наиболее высокий результат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00016c42b36a1000cb7a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57899" y="2782085"/>
            <a:ext cx="2734101" cy="3776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dy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33814" y="1"/>
            <a:ext cx="4358185" cy="3711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335604298_nestl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4165" y="3670267"/>
            <a:ext cx="4887208" cy="3023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KFC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8984" y="2333767"/>
            <a:ext cx="4413637" cy="379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nik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55090" y="767573"/>
            <a:ext cx="4409396" cy="2303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420350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Бренд является активным оружие в мировой глобализации и объединение стран мира, на основе транснациональных корпораций. На основе их производства происходит объединение экономик стран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ogo_WWF.jpg"/>
          <p:cNvPicPr>
            <a:picLocks noChangeAspect="1"/>
          </p:cNvPicPr>
          <p:nvPr/>
        </p:nvPicPr>
        <p:blipFill>
          <a:blip r:embed="rId2" cstate="print"/>
          <a:srcRect r="-753" b="94"/>
          <a:stretch>
            <a:fillRect/>
          </a:stretch>
        </p:blipFill>
        <p:spPr>
          <a:xfrm>
            <a:off x="4537857" y="341192"/>
            <a:ext cx="3439823" cy="5117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8109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Бренды не всегда несут в себе негативный характер. Существуют такие бренды, деятельность которых целенаправленна на помощь людям и окружающей среде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yToebgeLc.jpg"/>
          <p:cNvPicPr>
            <a:picLocks noChangeAspect="1"/>
          </p:cNvPicPr>
          <p:nvPr/>
        </p:nvPicPr>
        <p:blipFill>
          <a:blip r:embed="rId3" cstate="print"/>
          <a:srcRect l="20062" r="19543"/>
          <a:stretch>
            <a:fillRect/>
          </a:stretch>
        </p:blipFill>
        <p:spPr>
          <a:xfrm>
            <a:off x="8106770" y="982639"/>
            <a:ext cx="3916907" cy="4053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:\Pictures\Hi-Tech\128551 (Android, apple, борьба, мечи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4"/>
            <a:ext cx="12192000" cy="68586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1" y="255134"/>
            <a:ext cx="11955439" cy="103685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Известная швейцарская компания-производитель часов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83970"/>
            <a:ext cx="12192000" cy="537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785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929" y="635473"/>
            <a:ext cx="8046720" cy="1557338"/>
          </a:xfrm>
        </p:spPr>
        <p:txBody>
          <a:bodyPr/>
          <a:lstStyle/>
          <a:p>
            <a:r>
              <a:rPr lang="ru-RU" sz="9600" dirty="0" smtClean="0"/>
              <a:t>Бренд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6885" y="532263"/>
            <a:ext cx="4460763" cy="5597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77673" y="2879678"/>
            <a:ext cx="39578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сумма свойств продукта: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имя, упаковка, цена, история, репутация, реклама.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066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9609" y="241487"/>
            <a:ext cx="9122391" cy="103685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200" b="0" i="0" dirty="0" smtClean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Анализ структура бренда</a:t>
            </a:r>
            <a:endParaRPr lang="ru-RU" sz="3200" b="0" i="0" dirty="0">
              <a:solidFill>
                <a:schemeClr val="bg1"/>
              </a:solidFill>
              <a:latin typeface="Book Antiqua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9" t="13070" r="1820" b="7718"/>
          <a:stretch/>
        </p:blipFill>
        <p:spPr>
          <a:xfrm>
            <a:off x="2169993" y="1666717"/>
            <a:ext cx="8243248" cy="4877384"/>
          </a:xfrm>
        </p:spPr>
      </p:pic>
    </p:spTree>
    <p:extLst>
      <p:ext uri="{BB962C8B-B14F-4D97-AF65-F5344CB8AC3E}">
        <p14:creationId xmlns:p14="http://schemas.microsoft.com/office/powerpoint/2010/main" xmlns="" val="357423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Историческое развитие бренда</a:t>
            </a:r>
            <a:endParaRPr lang="ru-RU" sz="5400" dirty="0"/>
          </a:p>
        </p:txBody>
      </p:sp>
      <p:pic>
        <p:nvPicPr>
          <p:cNvPr id="5" name="Рисунок 4" descr="brand-big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10278" r="10278"/>
          <a:stretch>
            <a:fillRect/>
          </a:stretch>
        </p:blipFill>
        <p:spPr>
          <a:xfrm>
            <a:off x="6714699" y="0"/>
            <a:ext cx="5477301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128" y="255134"/>
            <a:ext cx="9545471" cy="10368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Реклама прошлых лет</a:t>
            </a:r>
            <a:endParaRPr lang="ru-RU" sz="3600" dirty="0"/>
          </a:p>
        </p:txBody>
      </p:sp>
      <p:pic>
        <p:nvPicPr>
          <p:cNvPr id="3" name="Рисунок 2" descr="istoriya-reklamyi-v-kartinkah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93209"/>
            <a:ext cx="4114800" cy="5464791"/>
          </a:xfrm>
          <a:prstGeom prst="rect">
            <a:avLst/>
          </a:prstGeom>
        </p:spPr>
      </p:pic>
      <p:pic>
        <p:nvPicPr>
          <p:cNvPr id="4" name="Рисунок 3" descr="istoriya-reklamyi-v-kartinkah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1378424"/>
            <a:ext cx="4114800" cy="5479576"/>
          </a:xfrm>
          <a:prstGeom prst="rect">
            <a:avLst/>
          </a:prstGeom>
        </p:spPr>
      </p:pic>
      <p:pic>
        <p:nvPicPr>
          <p:cNvPr id="6" name="Рисунок 5" descr="istoriya-reklamyi-v-kartinkah_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6463" y="1351128"/>
            <a:ext cx="4114800" cy="5506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31374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lesDirection_16x9_TP103431346" id="{2E021FAA-F19F-4374-BB87-70577DFAD819}" vid="{E1AA2BE0-B234-4F41-BA7E-DC1D3C8A1211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TS103431374</Template>
  <TotalTime>0</TotalTime>
  <Words>401</Words>
  <Application>Microsoft Office PowerPoint</Application>
  <PresentationFormat>Произвольный</PresentationFormat>
  <Paragraphs>72</Paragraphs>
  <Slides>33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TS103431374</vt:lpstr>
      <vt:lpstr>Влияние бренда на психологию человека</vt:lpstr>
      <vt:lpstr>Структура работы:</vt:lpstr>
      <vt:lpstr>Слайд 3</vt:lpstr>
      <vt:lpstr>Известная швейцарская компания-производитель часов</vt:lpstr>
      <vt:lpstr>Бренд </vt:lpstr>
      <vt:lpstr>Слайд 6</vt:lpstr>
      <vt:lpstr>Анализ структура бренда</vt:lpstr>
      <vt:lpstr>Историческое развитие бренда</vt:lpstr>
      <vt:lpstr>Реклама прошлых лет</vt:lpstr>
      <vt:lpstr>Coca - Cola</vt:lpstr>
      <vt:lpstr>Слайд 11</vt:lpstr>
      <vt:lpstr>Apple</vt:lpstr>
      <vt:lpstr>Логотипы продукции Apple</vt:lpstr>
      <vt:lpstr>Adidas vs Puma</vt:lpstr>
      <vt:lpstr>Братья Дасслеры</vt:lpstr>
      <vt:lpstr>Логотипы компаний</vt:lpstr>
      <vt:lpstr>Основные направления работы бренда</vt:lpstr>
      <vt:lpstr>Реклама</vt:lpstr>
      <vt:lpstr>Слайд 19</vt:lpstr>
      <vt:lpstr>Public Relations</vt:lpstr>
      <vt:lpstr>Слайд 21</vt:lpstr>
      <vt:lpstr>Психологическое влияние на общество</vt:lpstr>
      <vt:lpstr>Логотипы автомобилей</vt:lpstr>
      <vt:lpstr>Выпущенный в продажу объект рекламируется дважды:</vt:lpstr>
      <vt:lpstr>Club Disney</vt:lpstr>
      <vt:lpstr>Области действия</vt:lpstr>
      <vt:lpstr>Заключение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2014-03-24T07:43:56Z</dcterms:created>
  <dcterms:modified xsi:type="dcterms:W3CDTF">2014-04-16T12:01:31Z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