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1" r:id="rId2"/>
    <p:sldId id="306" r:id="rId3"/>
    <p:sldId id="314" r:id="rId4"/>
    <p:sldId id="308" r:id="rId5"/>
    <p:sldId id="338" r:id="rId6"/>
    <p:sldId id="346" r:id="rId7"/>
    <p:sldId id="309" r:id="rId8"/>
    <p:sldId id="347" r:id="rId9"/>
    <p:sldId id="312" r:id="rId10"/>
    <p:sldId id="310" r:id="rId11"/>
    <p:sldId id="319" r:id="rId12"/>
    <p:sldId id="311" r:id="rId13"/>
    <p:sldId id="348" r:id="rId14"/>
    <p:sldId id="343" r:id="rId15"/>
    <p:sldId id="34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6B6599-CDCC-4B31-969E-3F27AC5168E3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05A21-1FD0-4752-A0E8-8260DAE07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98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05A21-1FD0-4752-A0E8-8260DAE07ED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928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05A21-1FD0-4752-A0E8-8260DAE07ED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651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05A21-1FD0-4752-A0E8-8260DAE07ED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815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05A21-1FD0-4752-A0E8-8260DAE07ED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430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05A21-1FD0-4752-A0E8-8260DAE07ED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954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05A21-1FD0-4752-A0E8-8260DAE07ED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499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05A21-1FD0-4752-A0E8-8260DAE07ED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986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1DCB-0F9F-4931-8031-BDB08E6C0E07}" type="datetime1">
              <a:rPr lang="ru-RU" smtClean="0"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18039-9AC6-44D8-AECD-4F44C0047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258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891DB-FA0E-4B09-B8A2-D3AF251634C2}" type="datetime1">
              <a:rPr lang="ru-RU" smtClean="0"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18039-9AC6-44D8-AECD-4F44C0047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303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38B3E-62E6-4EA9-8538-73D7D0805DAC}" type="datetime1">
              <a:rPr lang="ru-RU" smtClean="0"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18039-9AC6-44D8-AECD-4F44C0047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578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CFC9-EB90-4303-AF32-A3B61DAA9530}" type="datetime1">
              <a:rPr lang="ru-RU" smtClean="0"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18039-9AC6-44D8-AECD-4F44C0047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693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4D00B-DAB6-4DD8-9479-4E623C9F7584}" type="datetime1">
              <a:rPr lang="ru-RU" smtClean="0"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18039-9AC6-44D8-AECD-4F44C0047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36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88B51-3416-41D0-B600-45BB0823C330}" type="datetime1">
              <a:rPr lang="ru-RU" smtClean="0"/>
              <a:t>22.12.2021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18039-9AC6-44D8-AECD-4F44C0047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992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9DD27-7157-4BE0-A083-DD4FDA4B7610}" type="datetime1">
              <a:rPr lang="ru-RU" smtClean="0"/>
              <a:t>22.12.2021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18039-9AC6-44D8-AECD-4F44C0047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342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EA806-886B-4EE1-A0F2-4ED83B97E694}" type="datetime1">
              <a:rPr lang="ru-RU" smtClean="0"/>
              <a:t>22.12.2021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18039-9AC6-44D8-AECD-4F44C0047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420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0F22-2E02-46A9-94B0-287A5DE9562B}" type="datetime1">
              <a:rPr lang="ru-RU" smtClean="0"/>
              <a:t>22.12.2021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18039-9AC6-44D8-AECD-4F44C0047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318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FC66A-2DD4-442A-909F-F60A9A25917A}" type="datetime1">
              <a:rPr lang="ru-RU" smtClean="0"/>
              <a:t>22.12.2021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18039-9AC6-44D8-AECD-4F44C0047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354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A551E-47E7-482E-9BE3-92189154F392}" type="datetime1">
              <a:rPr lang="ru-RU" smtClean="0"/>
              <a:t>22.12.2021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18039-9AC6-44D8-AECD-4F44C0047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196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21B5-953B-48E3-A71C-3903B59B41D1}" type="datetime1">
              <a:rPr lang="ru-RU" smtClean="0"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18039-9AC6-44D8-AECD-4F44C0047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027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85454" y="819880"/>
            <a:ext cx="996141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Отчет </a:t>
            </a:r>
            <a:r>
              <a:rPr lang="ru-RU" sz="3200" b="1" dirty="0"/>
              <a:t>о работе  «Пресс-центра «Точка Роста» </a:t>
            </a:r>
            <a:endParaRPr lang="ru-RU" sz="3200" b="1" dirty="0" smtClean="0"/>
          </a:p>
          <a:p>
            <a:pPr algn="ctr"/>
            <a:r>
              <a:rPr lang="ru-RU" sz="3200" b="1" dirty="0" smtClean="0"/>
              <a:t> за </a:t>
            </a:r>
            <a:r>
              <a:rPr lang="ru-RU" sz="3200" b="1" dirty="0"/>
              <a:t>1 триместр 2021-2022 учебного года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34000" y="492082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 smtClean="0"/>
              <a:t>Руководитель творческого объединения </a:t>
            </a:r>
          </a:p>
          <a:p>
            <a:pPr algn="r"/>
            <a:r>
              <a:rPr lang="ru-RU" dirty="0" smtClean="0"/>
              <a:t>«Пресс-центр </a:t>
            </a:r>
            <a:r>
              <a:rPr lang="ru-RU" dirty="0"/>
              <a:t>«Точка Роста» </a:t>
            </a:r>
          </a:p>
          <a:p>
            <a:pPr algn="r"/>
            <a:r>
              <a:rPr lang="ru-RU" dirty="0"/>
              <a:t>п</a:t>
            </a:r>
            <a:r>
              <a:rPr lang="ru-RU" dirty="0" smtClean="0"/>
              <a:t>едагог дополнительного образования </a:t>
            </a:r>
          </a:p>
          <a:p>
            <a:pPr algn="r"/>
            <a:r>
              <a:rPr lang="ru-RU" dirty="0" smtClean="0"/>
              <a:t>Старовойтова А.И.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858982" y="6356350"/>
            <a:ext cx="10487890" cy="365125"/>
          </a:xfrm>
        </p:spPr>
        <p:txBody>
          <a:bodyPr/>
          <a:lstStyle/>
          <a:p>
            <a:r>
              <a:rPr lang="ru-RU" dirty="0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880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 descr="C:\Users\starovoitova\AppData\Local\Microsoft\Windows\INetCache\Content.Word\PHOTO-2021-10-13-18-18-1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570" y="178419"/>
            <a:ext cx="4887951" cy="6055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starovoitova\AppData\Local\Microsoft\Windows\INetCache\Content.Word\PHOTO-2021-10-13-18-18-10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8" r="21753"/>
          <a:stretch/>
        </p:blipFill>
        <p:spPr bwMode="auto">
          <a:xfrm>
            <a:off x="825190" y="178419"/>
            <a:ext cx="4873083" cy="60662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698273" y="11856"/>
            <a:ext cx="6490552" cy="86177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500" b="1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Творческий вечер </a:t>
            </a:r>
          </a:p>
          <a:p>
            <a:pPr algn="ctr"/>
            <a:r>
              <a:rPr lang="ru-RU" sz="2500" b="1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«Молодые поэты Лицея»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977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3492" y="102859"/>
            <a:ext cx="5750401" cy="43028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0123" y="780432"/>
            <a:ext cx="6366529" cy="501138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3491" y="4816265"/>
            <a:ext cx="5846047" cy="163121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500" b="1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оформлении литературного альманаха «Хрусталь заветных откровений» помогают родители участников творческого объединения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57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376931" y="1353014"/>
            <a:ext cx="5537856" cy="41519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2426" y="1323441"/>
            <a:ext cx="4873084" cy="36535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" y="5333955"/>
            <a:ext cx="7069872" cy="86177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500" b="1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Заседание объединения, посвященное </a:t>
            </a:r>
          </a:p>
          <a:p>
            <a:pPr algn="ctr"/>
            <a:r>
              <a:rPr lang="ru-RU" sz="2500" b="1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200-летию со дня рождения </a:t>
            </a:r>
            <a:r>
              <a:rPr lang="ru-RU" sz="2500" b="1" dirty="0" err="1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Ф.М.Достоевского</a:t>
            </a:r>
            <a:endParaRPr lang="ru-RU" sz="2500" b="1" dirty="0" smtClean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971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1673" y="62807"/>
            <a:ext cx="1197032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Ноябрь           </a:t>
            </a:r>
            <a:endParaRPr lang="ru-RU" b="1" dirty="0" smtClean="0"/>
          </a:p>
          <a:p>
            <a:pPr marL="342900" indent="-342900">
              <a:buAutoNum type="arabicPeriod"/>
            </a:pPr>
            <a:r>
              <a:rPr lang="ru-RU" b="1" dirty="0" smtClean="0"/>
              <a:t>Выпуск  </a:t>
            </a:r>
            <a:r>
              <a:rPr lang="ru-RU" b="1" dirty="0"/>
              <a:t>альманаха «Хрусталь заветных </a:t>
            </a:r>
            <a:r>
              <a:rPr lang="ru-RU" b="1" dirty="0" smtClean="0"/>
              <a:t>откровений»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Подготовка </a:t>
            </a:r>
            <a:r>
              <a:rPr lang="ru-RU" b="1" dirty="0"/>
              <a:t>и участие в  литературном историко-краеведческом конкурсе эссе «Крупицы истории родного края» (Быкова У.»  Творческая работа «История моего рода» , </a:t>
            </a:r>
            <a:r>
              <a:rPr lang="ru-RU" b="1" dirty="0" err="1"/>
              <a:t>Минихаева</a:t>
            </a:r>
            <a:r>
              <a:rPr lang="ru-RU" b="1" dirty="0"/>
              <a:t> К. творческая работа «Мой край родной»)</a:t>
            </a:r>
          </a:p>
          <a:p>
            <a:r>
              <a:rPr lang="ru-RU" b="1" dirty="0" smtClean="0"/>
              <a:t>3</a:t>
            </a:r>
            <a:r>
              <a:rPr lang="ru-RU" b="1" dirty="0"/>
              <a:t>. Написание статей ко Дню образования Чукотки, обсуждение и обработка  материала.</a:t>
            </a:r>
          </a:p>
          <a:p>
            <a:r>
              <a:rPr lang="ru-RU" b="1" dirty="0" smtClean="0"/>
              <a:t>4</a:t>
            </a:r>
            <a:r>
              <a:rPr lang="ru-RU" b="1" dirty="0"/>
              <a:t>. Написание статей к 200- </a:t>
            </a:r>
            <a:r>
              <a:rPr lang="ru-RU" b="1" dirty="0" err="1"/>
              <a:t>летию</a:t>
            </a:r>
            <a:r>
              <a:rPr lang="ru-RU" b="1" dirty="0"/>
              <a:t> со дня рождения </a:t>
            </a:r>
            <a:r>
              <a:rPr lang="ru-RU" b="1" dirty="0" err="1"/>
              <a:t>Ф.М.Достоевского</a:t>
            </a:r>
            <a:endParaRPr lang="ru-RU" b="1" dirty="0"/>
          </a:p>
          <a:p>
            <a:r>
              <a:rPr lang="ru-RU" b="1" dirty="0" smtClean="0"/>
              <a:t>5</a:t>
            </a:r>
            <a:r>
              <a:rPr lang="ru-RU" b="1" dirty="0"/>
              <a:t>. Участие в конкурсе «Юный журналист» на базе «Центр роста талантливых детей и педагогов «Эйнштейн». Участник </a:t>
            </a:r>
            <a:r>
              <a:rPr lang="ru-RU" b="1" dirty="0" err="1"/>
              <a:t>Дорджиев</a:t>
            </a:r>
            <a:r>
              <a:rPr lang="ru-RU" b="1" dirty="0"/>
              <a:t> </a:t>
            </a:r>
            <a:r>
              <a:rPr lang="ru-RU" b="1" dirty="0" err="1"/>
              <a:t>Сангаджи</a:t>
            </a:r>
            <a:r>
              <a:rPr lang="ru-RU" b="1" dirty="0"/>
              <a:t> .Диплом 2 </a:t>
            </a:r>
            <a:r>
              <a:rPr lang="ru-RU" b="1" dirty="0" smtClean="0"/>
              <a:t>степени. Работа </a:t>
            </a:r>
            <a:r>
              <a:rPr lang="ru-RU" b="1" dirty="0"/>
              <a:t>посвящена 200-летию со дня рождения </a:t>
            </a:r>
            <a:r>
              <a:rPr lang="ru-RU" b="1" dirty="0" smtClean="0"/>
              <a:t>Ф. М. Достоевского.</a:t>
            </a:r>
          </a:p>
          <a:p>
            <a:r>
              <a:rPr lang="ru-RU" b="1" dirty="0" smtClean="0"/>
              <a:t>6.Участие </a:t>
            </a:r>
            <a:r>
              <a:rPr lang="ru-RU" b="1" dirty="0"/>
              <a:t>во Всероссийской олимпиаде «Журналистика»  на базе образовательного портала современных компетенций «Профобразование». Участник </a:t>
            </a:r>
            <a:r>
              <a:rPr lang="ru-RU" b="1" dirty="0" err="1"/>
              <a:t>Бурикова</a:t>
            </a:r>
            <a:r>
              <a:rPr lang="ru-RU" b="1" dirty="0"/>
              <a:t> </a:t>
            </a:r>
            <a:r>
              <a:rPr lang="ru-RU" b="1" dirty="0" smtClean="0"/>
              <a:t>Юлия, Диплом </a:t>
            </a:r>
            <a:r>
              <a:rPr lang="ru-RU" b="1" dirty="0"/>
              <a:t>3 степени</a:t>
            </a:r>
            <a:r>
              <a:rPr lang="ru-RU" b="1" dirty="0" smtClean="0"/>
              <a:t>. Работа  </a:t>
            </a:r>
            <a:r>
              <a:rPr lang="ru-RU" b="1" dirty="0"/>
              <a:t>«Через тернии </a:t>
            </a:r>
            <a:r>
              <a:rPr lang="ru-RU" b="1" dirty="0" smtClean="0"/>
              <a:t>к звездам».</a:t>
            </a:r>
            <a:endParaRPr lang="ru-RU" b="1" dirty="0"/>
          </a:p>
          <a:p>
            <a:r>
              <a:rPr lang="ru-RU" b="1" dirty="0" smtClean="0"/>
              <a:t>7. Информационный </a:t>
            </a:r>
            <a:r>
              <a:rPr lang="ru-RU" b="1" dirty="0"/>
              <a:t>повод :написание статей на различные темы с дальнейшим </a:t>
            </a:r>
            <a:r>
              <a:rPr lang="ru-RU" b="1" dirty="0" smtClean="0"/>
              <a:t>обсуждением.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" r="5824" b="2627"/>
          <a:stretch/>
        </p:blipFill>
        <p:spPr>
          <a:xfrm>
            <a:off x="9086993" y="3187227"/>
            <a:ext cx="2985655" cy="36239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809" y="2498418"/>
            <a:ext cx="3670773" cy="5048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239756" y="3213277"/>
            <a:ext cx="3655872" cy="360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08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0" b="6216"/>
          <a:stretch/>
        </p:blipFill>
        <p:spPr>
          <a:xfrm rot="5400000">
            <a:off x="-1171064" y="1170448"/>
            <a:ext cx="6116484" cy="37755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6"/>
          <a:stretch/>
        </p:blipFill>
        <p:spPr>
          <a:xfrm rot="5400000">
            <a:off x="7173143" y="1119753"/>
            <a:ext cx="6138610" cy="38991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917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7258" y="307258"/>
            <a:ext cx="6858000" cy="62434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88742" y="454740"/>
            <a:ext cx="6858000" cy="5948516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612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93581" y="2949751"/>
            <a:ext cx="871924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</a:t>
            </a:r>
            <a:r>
              <a:rPr lang="ru-RU" sz="54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бъединение </a:t>
            </a:r>
          </a:p>
          <a:p>
            <a:pPr algn="ctr"/>
            <a:r>
              <a:rPr lang="ru-RU" sz="54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«Пресс-центр «Точка роста»»</a:t>
            </a:r>
            <a:endParaRPr lang="ru-RU" sz="5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108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9" r="6035" b="15951"/>
          <a:stretch/>
        </p:blipFill>
        <p:spPr>
          <a:xfrm rot="10800000">
            <a:off x="100359" y="78059"/>
            <a:ext cx="3735659" cy="28498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0"/>
          <a:stretch/>
        </p:blipFill>
        <p:spPr>
          <a:xfrm rot="10800000">
            <a:off x="8017726" y="78059"/>
            <a:ext cx="4092497" cy="2849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14241" y="2927863"/>
            <a:ext cx="4712631" cy="352634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836019" y="767642"/>
            <a:ext cx="4181707" cy="181588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Рабочее совещание </a:t>
            </a:r>
          </a:p>
          <a:p>
            <a:pPr algn="ctr"/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педагогов </a:t>
            </a:r>
          </a:p>
          <a:p>
            <a:pPr algn="ctr"/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«Точки роста» </a:t>
            </a:r>
          </a:p>
          <a:p>
            <a:pPr algn="ctr"/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 итогам 1 триместра</a:t>
            </a:r>
            <a:endParaRPr lang="ru-RU" sz="28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26872" y="2927863"/>
            <a:ext cx="4712630" cy="3526348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733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1927" y="0"/>
            <a:ext cx="6470073" cy="35960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5721927" cy="3596032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63237" y="3596032"/>
            <a:ext cx="11928763" cy="2817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Основная цель программы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− формирование системы начальных знаний, умений и навыков журналиста;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Задачи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− формировать навыки работы с различными источниками информации: газета, журнала, архивные документы, справочники, интернет;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− 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формировать основные этические нормы и понятия как условия правильного восприятия, анализа и оценки событий окружающей жизни; 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− формировать активную жизненную позицию; 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− развивать память, интерес, внимание, понимание слова, фразы, текста;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− расширять активный словарный запас;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− развивать фантазию, чувство юмора;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− активизировать и развивать ассоциативное мышление;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− развивать творческие способности учащихся</a:t>
            </a:r>
            <a:r>
              <a:rPr lang="ru-RU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;  − 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формировать духовную потребность в постоянном повышении информированности учащихся. 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247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4627" y="1223666"/>
            <a:ext cx="6858000" cy="44106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63162"/>
            <a:ext cx="6858000" cy="51316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63162"/>
            <a:ext cx="6858000" cy="51316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57475" y="1172687"/>
            <a:ext cx="6858000" cy="45126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42587" y="1108587"/>
            <a:ext cx="6858000" cy="4640826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518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84908" y="322406"/>
            <a:ext cx="11513127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Участники пресс-центра </a:t>
            </a:r>
            <a:r>
              <a:rPr lang="ru-RU" dirty="0"/>
              <a:t>обучатся отбирать из полученного материала наиболее интересные статьи, заметки, корректировать письменный текст, озаглавливать заметки, создавать рубрики. Подбирать к материалу соответствующие фотографии и картинки, оформлять печатную страницу на подготовительном этапе выпуска газеты. Обучающиеся смогут попробовать свои силы и в качестве журналистов, редакторов, дизайнеров презентаций. </a:t>
            </a:r>
            <a:r>
              <a:rPr lang="ru-RU" dirty="0" smtClean="0"/>
              <a:t>Наиболее </a:t>
            </a:r>
            <a:r>
              <a:rPr lang="ru-RU" dirty="0"/>
              <a:t>оптимальной формой организации деятельности в этом направлении является создание пресс-центра лицея, где проходит изучение всей совокупности средств массовой коммуникации и овладение разносторонними процессами социального взаимодействии. В пресс-центре лицея отрабатывается авторская позиция ученика, здесь же возможна ее корректировка в общепринятой культурной норме. Таким образом, создаются условия для информационно-нравственной компетенции учащихся, самоутверждения и становления личностной зрелости подростка. </a:t>
            </a:r>
            <a:endParaRPr lang="ru-RU" dirty="0" smtClean="0"/>
          </a:p>
          <a:p>
            <a:pPr algn="just"/>
            <a:r>
              <a:rPr lang="ru-RU" dirty="0" smtClean="0"/>
              <a:t>Согласно </a:t>
            </a:r>
            <a:r>
              <a:rPr lang="ru-RU" dirty="0"/>
              <a:t>рабочей программе  </a:t>
            </a:r>
            <a:r>
              <a:rPr lang="ru-RU" dirty="0" err="1" smtClean="0"/>
              <a:t>прес</a:t>
            </a:r>
            <a:r>
              <a:rPr lang="ru-RU" dirty="0" smtClean="0"/>
              <a:t>-центр приступил </a:t>
            </a:r>
            <a:r>
              <a:rPr lang="ru-RU" dirty="0"/>
              <a:t>к работе в сентябре 2021 года. </a:t>
            </a:r>
            <a:endParaRPr lang="ru-RU" dirty="0" smtClean="0"/>
          </a:p>
          <a:p>
            <a:pPr algn="just"/>
            <a:r>
              <a:rPr lang="ru-RU" dirty="0" smtClean="0"/>
              <a:t>1</a:t>
            </a:r>
            <a:r>
              <a:rPr lang="ru-RU" dirty="0"/>
              <a:t>. В течение месяца были проведены беседы по классам с информацией о работе пресс-центра. Информация содержала материал о приложении к газете «Лицей-</a:t>
            </a:r>
            <a:r>
              <a:rPr lang="ru-RU" dirty="0" err="1"/>
              <a:t>inform</a:t>
            </a:r>
            <a:r>
              <a:rPr lang="ru-RU" dirty="0"/>
              <a:t>» «Хрусталь заветных откровений». Кроме того,  было вывешено объявление о начале работы пресс-центра.  Статья, содержащая данную информацию, была опубликована в </a:t>
            </a:r>
            <a:r>
              <a:rPr lang="ru-RU" dirty="0" err="1"/>
              <a:t>инстаграмме</a:t>
            </a:r>
            <a:r>
              <a:rPr lang="ru-RU" dirty="0"/>
              <a:t> Лицея.</a:t>
            </a:r>
          </a:p>
          <a:p>
            <a:pPr algn="just"/>
            <a:r>
              <a:rPr lang="ru-RU" dirty="0" smtClean="0"/>
              <a:t>2</a:t>
            </a:r>
            <a:r>
              <a:rPr lang="ru-RU" dirty="0"/>
              <a:t>. Был сформирован основной список участников пресс-центра. Сюда вошли ребята из 8 и 10 класса. А также 2 представителя 11  класса.</a:t>
            </a:r>
          </a:p>
          <a:p>
            <a:pPr algn="just"/>
            <a:r>
              <a:rPr lang="ru-RU" dirty="0" smtClean="0"/>
              <a:t>3.Для </a:t>
            </a:r>
            <a:r>
              <a:rPr lang="ru-RU" dirty="0"/>
              <a:t>новичков пресс-центра была организована презентация работы пресс-центра </a:t>
            </a:r>
            <a:r>
              <a:rPr lang="ru-RU" dirty="0" smtClean="0"/>
              <a:t>.</a:t>
            </a:r>
          </a:p>
          <a:p>
            <a:pPr marL="342900" indent="-342900" algn="just">
              <a:buAutoNum type="arabicPeriod" startAt="4"/>
            </a:pPr>
            <a:r>
              <a:rPr lang="ru-RU" dirty="0" smtClean="0"/>
              <a:t>Проведена </a:t>
            </a:r>
            <a:r>
              <a:rPr lang="ru-RU" dirty="0"/>
              <a:t>деловая игра «</a:t>
            </a:r>
            <a:r>
              <a:rPr lang="ru-RU" dirty="0" smtClean="0"/>
              <a:t>Мы-журналисты»</a:t>
            </a:r>
          </a:p>
          <a:p>
            <a:pPr marL="342900" indent="-342900" algn="just">
              <a:buAutoNum type="arabicPeriod" startAt="4"/>
            </a:pPr>
            <a:r>
              <a:rPr lang="ru-RU" dirty="0" smtClean="0"/>
              <a:t>Подготовка </a:t>
            </a:r>
            <a:r>
              <a:rPr lang="ru-RU" dirty="0"/>
              <a:t>к выпуску газеты «Лицей-</a:t>
            </a:r>
            <a:r>
              <a:rPr lang="ru-RU" dirty="0" err="1"/>
              <a:t>inform</a:t>
            </a:r>
            <a:r>
              <a:rPr lang="ru-RU" dirty="0"/>
              <a:t>»: подбор материала, обсуждение тем</a:t>
            </a:r>
            <a:r>
              <a:rPr lang="ru-RU" dirty="0" smtClean="0"/>
              <a:t>.</a:t>
            </a:r>
          </a:p>
          <a:p>
            <a:pPr marL="342900" indent="-342900" algn="just">
              <a:buAutoNum type="arabicPeriod" startAt="4"/>
            </a:pPr>
            <a:r>
              <a:rPr lang="ru-RU" dirty="0" smtClean="0"/>
              <a:t>Выпуск </a:t>
            </a:r>
            <a:r>
              <a:rPr lang="ru-RU" dirty="0"/>
              <a:t>газеты «Лицей-</a:t>
            </a:r>
            <a:r>
              <a:rPr lang="ru-RU" dirty="0" err="1"/>
              <a:t>inform</a:t>
            </a:r>
            <a:r>
              <a:rPr lang="ru-RU" dirty="0"/>
              <a:t>»</a:t>
            </a:r>
          </a:p>
          <a:p>
            <a:pPr algn="just"/>
            <a:r>
              <a:rPr lang="ru-RU" dirty="0" smtClean="0"/>
              <a:t>7</a:t>
            </a:r>
            <a:r>
              <a:rPr lang="ru-RU" dirty="0"/>
              <a:t>. </a:t>
            </a:r>
            <a:r>
              <a:rPr lang="ru-RU" dirty="0" smtClean="0"/>
              <a:t>  Подготовка </a:t>
            </a:r>
            <a:r>
              <a:rPr lang="ru-RU" dirty="0"/>
              <a:t>к выпуску приложения «Хрусталь заветных откровений»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5245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363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258" y="-37636"/>
            <a:ext cx="5971742" cy="43215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636"/>
            <a:ext cx="6220259" cy="4304836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80109" y="4283927"/>
            <a:ext cx="11887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2. Был сформирован основной список участников пресс-центра. Сюда вошли ребята из 8 и 10 класса. А также 2 представителя 11  класса.</a:t>
            </a:r>
          </a:p>
          <a:p>
            <a:r>
              <a:rPr lang="ru-RU" b="1" dirty="0"/>
              <a:t>3.Для новичков пресс-центра была организована презентация работы пресс-центра .</a:t>
            </a:r>
          </a:p>
          <a:p>
            <a:r>
              <a:rPr lang="ru-RU" b="1" dirty="0"/>
              <a:t>Проведена деловая игра «Мы-журналисты»</a:t>
            </a:r>
          </a:p>
          <a:p>
            <a:r>
              <a:rPr lang="ru-RU" b="1" dirty="0"/>
              <a:t>Подготовка к выпуску газеты «Лицей-</a:t>
            </a:r>
            <a:r>
              <a:rPr lang="ru-RU" b="1" dirty="0" err="1"/>
              <a:t>inform</a:t>
            </a:r>
            <a:r>
              <a:rPr lang="ru-RU" b="1" dirty="0"/>
              <a:t>»: подбор материала, обсуждение тем.</a:t>
            </a:r>
          </a:p>
          <a:p>
            <a:r>
              <a:rPr lang="ru-RU" b="1" dirty="0"/>
              <a:t>Выпуск газеты «Лицей-</a:t>
            </a:r>
            <a:r>
              <a:rPr lang="ru-RU" b="1" dirty="0" err="1"/>
              <a:t>inform</a:t>
            </a:r>
            <a:r>
              <a:rPr lang="ru-RU" b="1" dirty="0"/>
              <a:t>»</a:t>
            </a:r>
          </a:p>
          <a:p>
            <a:r>
              <a:rPr lang="ru-RU" b="1" dirty="0"/>
              <a:t>7.   Подготовка к выпуску приложения «Хрусталь заветных откровений»</a:t>
            </a:r>
          </a:p>
        </p:txBody>
      </p:sp>
    </p:spTree>
    <p:extLst>
      <p:ext uri="{BB962C8B-B14F-4D97-AF65-F5344CB8AC3E}">
        <p14:creationId xmlns:p14="http://schemas.microsoft.com/office/powerpoint/2010/main" val="2391772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363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583" y="-1"/>
            <a:ext cx="6733308" cy="3901205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32509" y="3983367"/>
            <a:ext cx="115962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Октябрь </a:t>
            </a:r>
            <a:endParaRPr lang="ru-RU" b="1" dirty="0" smtClean="0"/>
          </a:p>
          <a:p>
            <a:pPr algn="ctr"/>
            <a:endParaRPr lang="ru-RU" b="1" dirty="0" smtClean="0"/>
          </a:p>
          <a:p>
            <a:pPr algn="just"/>
            <a:r>
              <a:rPr lang="ru-RU" b="1" dirty="0" smtClean="0"/>
              <a:t>1.Практическая </a:t>
            </a:r>
            <a:r>
              <a:rPr lang="ru-RU" b="1" dirty="0"/>
              <a:t>работа «Понятие жанра в публицистике. Срочно в номер!»</a:t>
            </a:r>
          </a:p>
          <a:p>
            <a:pPr algn="just"/>
            <a:r>
              <a:rPr lang="ru-RU" b="1" dirty="0"/>
              <a:t>2. Работа с жанром интервью. Сбор интервью. Обсуждение интервью.</a:t>
            </a:r>
          </a:p>
          <a:p>
            <a:pPr algn="just"/>
            <a:r>
              <a:rPr lang="ru-RU" b="1" dirty="0" smtClean="0"/>
              <a:t>3</a:t>
            </a:r>
            <a:r>
              <a:rPr lang="ru-RU" b="1" dirty="0"/>
              <a:t>. Работа интервьюеров с интервью. Работа по сбору материалов приложения «Хрусталь заветных откровений»</a:t>
            </a:r>
          </a:p>
          <a:p>
            <a:pPr algn="just"/>
            <a:r>
              <a:rPr lang="ru-RU" b="1" dirty="0" smtClean="0"/>
              <a:t>4.Практическая </a:t>
            </a:r>
            <a:r>
              <a:rPr lang="ru-RU" b="1" dirty="0"/>
              <a:t>работа «Профессиональная этика </a:t>
            </a:r>
            <a:r>
              <a:rPr lang="ru-RU" b="1" dirty="0" smtClean="0"/>
              <a:t>журналиста»</a:t>
            </a:r>
          </a:p>
          <a:p>
            <a:pPr algn="just"/>
            <a:r>
              <a:rPr lang="ru-RU" b="1" dirty="0" smtClean="0"/>
              <a:t>5</a:t>
            </a:r>
            <a:r>
              <a:rPr lang="ru-RU" b="1" dirty="0"/>
              <a:t>. Разбор статей по жанрам: репортаж, проблемный репортаж, эссе и др.</a:t>
            </a:r>
          </a:p>
          <a:p>
            <a:pPr algn="just"/>
            <a:r>
              <a:rPr lang="ru-RU" b="1" dirty="0" smtClean="0"/>
              <a:t>6.Творческая встреча </a:t>
            </a:r>
            <a:r>
              <a:rPr lang="ru-RU" b="1" dirty="0"/>
              <a:t>с поэтом и журналистом </a:t>
            </a:r>
            <a:r>
              <a:rPr lang="ru-RU" b="1" dirty="0" err="1"/>
              <a:t>Утняновым</a:t>
            </a:r>
            <a:r>
              <a:rPr lang="ru-RU" b="1" dirty="0"/>
              <a:t> А.  с членами пресс-центра.</a:t>
            </a:r>
          </a:p>
        </p:txBody>
      </p:sp>
    </p:spTree>
    <p:extLst>
      <p:ext uri="{BB962C8B-B14F-4D97-AF65-F5344CB8AC3E}">
        <p14:creationId xmlns:p14="http://schemas.microsoft.com/office/powerpoint/2010/main" val="2120925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 descr="C:\Users\starovoitova\AppData\Local\Microsoft\Windows\INetCache\Content.Word\PHOTO-2021-10-13-18-18-0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490552" cy="5241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starovoitova\AppData\Local\Microsoft\Windows\INetCache\Content.Word\PHOTO-2021-10-13-18-18-06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" t="15408" b="9620"/>
          <a:stretch/>
        </p:blipFill>
        <p:spPr bwMode="auto">
          <a:xfrm>
            <a:off x="6490552" y="0"/>
            <a:ext cx="5701448" cy="67799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" y="5333955"/>
            <a:ext cx="6490552" cy="124649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500" b="1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Творческий вечер </a:t>
            </a:r>
          </a:p>
          <a:p>
            <a:pPr algn="ctr"/>
            <a:r>
              <a:rPr lang="ru-RU" sz="2500" b="1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«Проба пера. Стихи поэта-лицеиста </a:t>
            </a:r>
          </a:p>
          <a:p>
            <a:pPr algn="ctr"/>
            <a:r>
              <a:rPr lang="ru-RU" sz="2500" b="1" dirty="0" err="1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Утнянова</a:t>
            </a:r>
            <a:r>
              <a:rPr lang="ru-RU" sz="2500" b="1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b="1" dirty="0" err="1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Арлтана</a:t>
            </a:r>
            <a:r>
              <a:rPr lang="ru-RU" sz="2500" b="1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7851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1037</Words>
  <Application>Microsoft Office PowerPoint</Application>
  <PresentationFormat>Широкоэкранный</PresentationFormat>
  <Paragraphs>84</Paragraphs>
  <Slides>15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Котченко Е.А.</dc:creator>
  <cp:lastModifiedBy>Опытный гость</cp:lastModifiedBy>
  <cp:revision>66</cp:revision>
  <dcterms:created xsi:type="dcterms:W3CDTF">2021-11-30T02:17:23Z</dcterms:created>
  <dcterms:modified xsi:type="dcterms:W3CDTF">2021-12-21T21:59:08Z</dcterms:modified>
</cp:coreProperties>
</file>